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64" r:id="rId6"/>
    <p:sldId id="260" r:id="rId7"/>
    <p:sldId id="261" r:id="rId8"/>
    <p:sldId id="262" r:id="rId9"/>
    <p:sldId id="263"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a:p>
        </p:txBody>
      </p:sp>
      <p:sp>
        <p:nvSpPr>
          <p:cNvPr id="4" name="Marcador de fecha 3"/>
          <p:cNvSpPr>
            <a:spLocks noGrp="1"/>
          </p:cNvSpPr>
          <p:nvPr>
            <p:ph type="dt" sz="half" idx="10"/>
          </p:nvPr>
        </p:nvSpPr>
        <p:spPr/>
        <p:txBody>
          <a:bodyPr/>
          <a:lstStyle/>
          <a:p>
            <a:fld id="{D957A9C1-006E-45D4-BA7D-8AC7CC7CD019}" type="datetimeFigureOut">
              <a:rPr lang="en-US" smtClean="0"/>
              <a:t>3/2/2020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F75F101-321B-46A7-9FB7-186927D6CB6D}" type="slidenum">
              <a:rPr lang="en-US" smtClean="0"/>
              <a:t>‹Nº›</a:t>
            </a:fld>
            <a:endParaRPr lang="en-US"/>
          </a:p>
        </p:txBody>
      </p:sp>
    </p:spTree>
    <p:extLst>
      <p:ext uri="{BB962C8B-B14F-4D97-AF65-F5344CB8AC3E}">
        <p14:creationId xmlns:p14="http://schemas.microsoft.com/office/powerpoint/2010/main" val="599686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D957A9C1-006E-45D4-BA7D-8AC7CC7CD019}" type="datetimeFigureOut">
              <a:rPr lang="en-US" smtClean="0"/>
              <a:t>3/2/2020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F75F101-321B-46A7-9FB7-186927D6CB6D}" type="slidenum">
              <a:rPr lang="en-US" smtClean="0"/>
              <a:t>‹Nº›</a:t>
            </a:fld>
            <a:endParaRPr lang="en-US"/>
          </a:p>
        </p:txBody>
      </p:sp>
    </p:spTree>
    <p:extLst>
      <p:ext uri="{BB962C8B-B14F-4D97-AF65-F5344CB8AC3E}">
        <p14:creationId xmlns:p14="http://schemas.microsoft.com/office/powerpoint/2010/main" val="2738612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D957A9C1-006E-45D4-BA7D-8AC7CC7CD019}" type="datetimeFigureOut">
              <a:rPr lang="en-US" smtClean="0"/>
              <a:t>3/2/2020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F75F101-321B-46A7-9FB7-186927D6CB6D}" type="slidenum">
              <a:rPr lang="en-US" smtClean="0"/>
              <a:t>‹Nº›</a:t>
            </a:fld>
            <a:endParaRPr lang="en-US"/>
          </a:p>
        </p:txBody>
      </p:sp>
    </p:spTree>
    <p:extLst>
      <p:ext uri="{BB962C8B-B14F-4D97-AF65-F5344CB8AC3E}">
        <p14:creationId xmlns:p14="http://schemas.microsoft.com/office/powerpoint/2010/main" val="2969018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fecha 4"/>
          <p:cNvSpPr>
            <a:spLocks noGrp="1"/>
          </p:cNvSpPr>
          <p:nvPr>
            <p:ph type="dt" sz="half" idx="10"/>
          </p:nvPr>
        </p:nvSpPr>
        <p:spPr/>
        <p:txBody>
          <a:bodyPr/>
          <a:lstStyle/>
          <a:p>
            <a:fld id="{D957A9C1-006E-45D4-BA7D-8AC7CC7CD019}" type="datetimeFigureOut">
              <a:rPr lang="en-US" smtClean="0"/>
              <a:t>3/2/2020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6F75F101-321B-46A7-9FB7-186927D6CB6D}" type="slidenum">
              <a:rPr lang="en-US" smtClean="0"/>
              <a:t>‹Nº›</a:t>
            </a:fld>
            <a:endParaRPr lang="en-US"/>
          </a:p>
        </p:txBody>
      </p:sp>
    </p:spTree>
    <p:extLst>
      <p:ext uri="{BB962C8B-B14F-4D97-AF65-F5344CB8AC3E}">
        <p14:creationId xmlns:p14="http://schemas.microsoft.com/office/powerpoint/2010/main" val="1926425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Marcador de fecha 6"/>
          <p:cNvSpPr>
            <a:spLocks noGrp="1"/>
          </p:cNvSpPr>
          <p:nvPr>
            <p:ph type="dt" sz="half" idx="10"/>
          </p:nvPr>
        </p:nvSpPr>
        <p:spPr/>
        <p:txBody>
          <a:bodyPr/>
          <a:lstStyle/>
          <a:p>
            <a:fld id="{D957A9C1-006E-45D4-BA7D-8AC7CC7CD019}" type="datetimeFigureOut">
              <a:rPr lang="en-US" smtClean="0"/>
              <a:t>3/2/2020</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6F75F101-321B-46A7-9FB7-186927D6CB6D}" type="slidenum">
              <a:rPr lang="en-US" smtClean="0"/>
              <a:t>‹Nº›</a:t>
            </a:fld>
            <a:endParaRPr lang="en-US"/>
          </a:p>
        </p:txBody>
      </p:sp>
    </p:spTree>
    <p:extLst>
      <p:ext uri="{BB962C8B-B14F-4D97-AF65-F5344CB8AC3E}">
        <p14:creationId xmlns:p14="http://schemas.microsoft.com/office/powerpoint/2010/main" val="1232890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fecha 2"/>
          <p:cNvSpPr>
            <a:spLocks noGrp="1"/>
          </p:cNvSpPr>
          <p:nvPr>
            <p:ph type="dt" sz="half" idx="10"/>
          </p:nvPr>
        </p:nvSpPr>
        <p:spPr/>
        <p:txBody>
          <a:bodyPr/>
          <a:lstStyle/>
          <a:p>
            <a:fld id="{D957A9C1-006E-45D4-BA7D-8AC7CC7CD019}" type="datetimeFigureOut">
              <a:rPr lang="en-US" smtClean="0"/>
              <a:t>3/2/2020</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6F75F101-321B-46A7-9FB7-186927D6CB6D}" type="slidenum">
              <a:rPr lang="en-US" smtClean="0"/>
              <a:t>‹Nº›</a:t>
            </a:fld>
            <a:endParaRPr lang="en-US"/>
          </a:p>
        </p:txBody>
      </p:sp>
    </p:spTree>
    <p:extLst>
      <p:ext uri="{BB962C8B-B14F-4D97-AF65-F5344CB8AC3E}">
        <p14:creationId xmlns:p14="http://schemas.microsoft.com/office/powerpoint/2010/main" val="1153900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957A9C1-006E-45D4-BA7D-8AC7CC7CD019}" type="datetimeFigureOut">
              <a:rPr lang="en-US" smtClean="0"/>
              <a:t>3/2/2020</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6F75F101-321B-46A7-9FB7-186927D6CB6D}" type="slidenum">
              <a:rPr lang="en-US" smtClean="0"/>
              <a:t>‹Nº›</a:t>
            </a:fld>
            <a:endParaRPr lang="en-US"/>
          </a:p>
        </p:txBody>
      </p:sp>
    </p:spTree>
    <p:extLst>
      <p:ext uri="{BB962C8B-B14F-4D97-AF65-F5344CB8AC3E}">
        <p14:creationId xmlns:p14="http://schemas.microsoft.com/office/powerpoint/2010/main" val="4236654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D957A9C1-006E-45D4-BA7D-8AC7CC7CD019}" type="datetimeFigureOut">
              <a:rPr lang="en-US" smtClean="0"/>
              <a:t>3/2/2020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6F75F101-321B-46A7-9FB7-186927D6CB6D}" type="slidenum">
              <a:rPr lang="en-US" smtClean="0"/>
              <a:t>‹Nº›</a:t>
            </a:fld>
            <a:endParaRPr lang="en-US"/>
          </a:p>
        </p:txBody>
      </p:sp>
    </p:spTree>
    <p:extLst>
      <p:ext uri="{BB962C8B-B14F-4D97-AF65-F5344CB8AC3E}">
        <p14:creationId xmlns:p14="http://schemas.microsoft.com/office/powerpoint/2010/main" val="2082295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D957A9C1-006E-45D4-BA7D-8AC7CC7CD019}" type="datetimeFigureOut">
              <a:rPr lang="en-US" smtClean="0"/>
              <a:t>3/2/2020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6F75F101-321B-46A7-9FB7-186927D6CB6D}" type="slidenum">
              <a:rPr lang="en-US" smtClean="0"/>
              <a:t>‹Nº›</a:t>
            </a:fld>
            <a:endParaRPr lang="en-US"/>
          </a:p>
        </p:txBody>
      </p:sp>
    </p:spTree>
    <p:extLst>
      <p:ext uri="{BB962C8B-B14F-4D97-AF65-F5344CB8AC3E}">
        <p14:creationId xmlns:p14="http://schemas.microsoft.com/office/powerpoint/2010/main" val="3272323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D957A9C1-006E-45D4-BA7D-8AC7CC7CD019}" type="datetimeFigureOut">
              <a:rPr lang="en-US" smtClean="0"/>
              <a:t>3/2/2020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F75F101-321B-46A7-9FB7-186927D6CB6D}" type="slidenum">
              <a:rPr lang="en-US" smtClean="0"/>
              <a:t>‹Nº›</a:t>
            </a:fld>
            <a:endParaRPr lang="en-US"/>
          </a:p>
        </p:txBody>
      </p:sp>
    </p:spTree>
    <p:extLst>
      <p:ext uri="{BB962C8B-B14F-4D97-AF65-F5344CB8AC3E}">
        <p14:creationId xmlns:p14="http://schemas.microsoft.com/office/powerpoint/2010/main" val="1851216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D957A9C1-006E-45D4-BA7D-8AC7CC7CD019}" type="datetimeFigureOut">
              <a:rPr lang="en-US" smtClean="0"/>
              <a:t>3/2/2020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F75F101-321B-46A7-9FB7-186927D6CB6D}" type="slidenum">
              <a:rPr lang="en-US" smtClean="0"/>
              <a:t>‹Nº›</a:t>
            </a:fld>
            <a:endParaRPr lang="en-US"/>
          </a:p>
        </p:txBody>
      </p:sp>
    </p:spTree>
    <p:extLst>
      <p:ext uri="{BB962C8B-B14F-4D97-AF65-F5344CB8AC3E}">
        <p14:creationId xmlns:p14="http://schemas.microsoft.com/office/powerpoint/2010/main" val="414061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57A9C1-006E-45D4-BA7D-8AC7CC7CD019}" type="datetimeFigureOut">
              <a:rPr lang="en-US" smtClean="0"/>
              <a:t>3/2/2020</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75F101-321B-46A7-9FB7-186927D6CB6D}" type="slidenum">
              <a:rPr lang="en-US" smtClean="0"/>
              <a:t>‹Nº›</a:t>
            </a:fld>
            <a:endParaRPr lang="en-US"/>
          </a:p>
        </p:txBody>
      </p:sp>
    </p:spTree>
    <p:extLst>
      <p:ext uri="{BB962C8B-B14F-4D97-AF65-F5344CB8AC3E}">
        <p14:creationId xmlns:p14="http://schemas.microsoft.com/office/powerpoint/2010/main" val="48114903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2167391"/>
            <a:ext cx="9144000" cy="2387600"/>
          </a:xfrm>
        </p:spPr>
        <p:txBody>
          <a:bodyPr>
            <a:normAutofit fontScale="90000"/>
          </a:bodyPr>
          <a:lstStyle/>
          <a:p>
            <a:r>
              <a:rPr lang="es-ES" b="1" dirty="0">
                <a:solidFill>
                  <a:schemeClr val="accent5">
                    <a:lumMod val="75000"/>
                  </a:schemeClr>
                </a:solidFill>
              </a:rPr>
              <a:t>La integración de las TIC al aula bajo la Competencia 28 </a:t>
            </a:r>
            <a:br>
              <a:rPr lang="es-ES" b="1" dirty="0">
                <a:solidFill>
                  <a:schemeClr val="accent5">
                    <a:lumMod val="75000"/>
                  </a:schemeClr>
                </a:solidFill>
              </a:rPr>
            </a:br>
            <a:endParaRPr lang="en-US" b="1" dirty="0">
              <a:solidFill>
                <a:schemeClr val="accent5">
                  <a:lumMod val="75000"/>
                </a:schemeClr>
              </a:solidFill>
            </a:endParaRPr>
          </a:p>
        </p:txBody>
      </p:sp>
      <p:sp>
        <p:nvSpPr>
          <p:cNvPr id="3" name="Subtítulo 2"/>
          <p:cNvSpPr>
            <a:spLocks noGrp="1"/>
          </p:cNvSpPr>
          <p:nvPr>
            <p:ph type="subTitle" idx="1"/>
          </p:nvPr>
        </p:nvSpPr>
        <p:spPr>
          <a:xfrm>
            <a:off x="1524000" y="4293734"/>
            <a:ext cx="9144000" cy="878522"/>
          </a:xfrm>
        </p:spPr>
        <p:txBody>
          <a:bodyPr>
            <a:noAutofit/>
          </a:bodyPr>
          <a:lstStyle/>
          <a:p>
            <a:r>
              <a:rPr lang="es-ES" sz="2800" i="1" dirty="0" smtClean="0"/>
              <a:t>Se desenvuelve en los entorno virtuales generados por las TIC</a:t>
            </a:r>
            <a:endParaRPr lang="en-US" sz="2800" i="1" dirty="0"/>
          </a:p>
        </p:txBody>
      </p:sp>
    </p:spTree>
    <p:extLst>
      <p:ext uri="{BB962C8B-B14F-4D97-AF65-F5344CB8AC3E}">
        <p14:creationId xmlns:p14="http://schemas.microsoft.com/office/powerpoint/2010/main" val="29464407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18902" y="1655808"/>
            <a:ext cx="10189029" cy="3621586"/>
          </a:xfrm>
        </p:spPr>
        <p:txBody>
          <a:bodyPr/>
          <a:lstStyle/>
          <a:p>
            <a:pPr marL="0" indent="0" algn="just">
              <a:buNone/>
            </a:pPr>
            <a:r>
              <a:rPr lang="es-ES" dirty="0" smtClean="0"/>
              <a:t>La integración de la competencia 28, en </a:t>
            </a:r>
            <a:r>
              <a:rPr lang="es-ES" dirty="0"/>
              <a:t>el marco del Currículo Nacional de Educación Básica (CNEB) implica que es un soporte transversal para todas las áreas, es decir, la mirada implícita en el marco curricular está orientada a aprender usando los recursos tecnológicos. Esto supone superar el enfoque de aprender sobre tecnología (cursos de ofimática, base de datos, programación) por la de usar la tecnología como andamio para lograr aprendizajes.</a:t>
            </a:r>
            <a:endParaRPr lang="en-US" dirty="0"/>
          </a:p>
        </p:txBody>
      </p:sp>
    </p:spTree>
    <p:extLst>
      <p:ext uri="{BB962C8B-B14F-4D97-AF65-F5344CB8AC3E}">
        <p14:creationId xmlns:p14="http://schemas.microsoft.com/office/powerpoint/2010/main" val="19425619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ic en el aula imagen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4161" y="1003619"/>
            <a:ext cx="8856942" cy="4869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9453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ic en el aula imagen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81" y="650304"/>
            <a:ext cx="10039494" cy="5672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2505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65216" y="2350680"/>
            <a:ext cx="10515600" cy="1325563"/>
          </a:xfrm>
        </p:spPr>
        <p:txBody>
          <a:bodyPr/>
          <a:lstStyle/>
          <a:p>
            <a:r>
              <a:rPr lang="es-ES" b="1" i="1" dirty="0" smtClean="0"/>
              <a:t>Capacidades de la competencia 28</a:t>
            </a:r>
            <a:endParaRPr lang="en-US" b="1" i="1" dirty="0"/>
          </a:p>
        </p:txBody>
      </p:sp>
    </p:spTree>
    <p:extLst>
      <p:ext uri="{BB962C8B-B14F-4D97-AF65-F5344CB8AC3E}">
        <p14:creationId xmlns:p14="http://schemas.microsoft.com/office/powerpoint/2010/main" val="26451675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ic en el aula imagen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028" y="475816"/>
            <a:ext cx="9873525" cy="5716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9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ic en el aula imagen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3406" y="339636"/>
            <a:ext cx="9922002" cy="5734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622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ic en el aula imagen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155" y="182881"/>
            <a:ext cx="10193836" cy="5890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6632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ic en el aula imagen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6468" y="348536"/>
            <a:ext cx="9743968" cy="5895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8242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03514" y="2572748"/>
            <a:ext cx="10515600" cy="1325563"/>
          </a:xfrm>
        </p:spPr>
        <p:txBody>
          <a:bodyPr/>
          <a:lstStyle/>
          <a:p>
            <a:r>
              <a:rPr lang="es-ES" b="1" dirty="0" smtClean="0"/>
              <a:t>Enfoques para desarrollar la competencia 28</a:t>
            </a:r>
            <a:endParaRPr lang="en-US" b="1" dirty="0"/>
          </a:p>
        </p:txBody>
      </p:sp>
    </p:spTree>
    <p:extLst>
      <p:ext uri="{BB962C8B-B14F-4D97-AF65-F5344CB8AC3E}">
        <p14:creationId xmlns:p14="http://schemas.microsoft.com/office/powerpoint/2010/main" val="12405058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ompetencia28part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153" y="764312"/>
            <a:ext cx="10384698" cy="5192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918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ompetencia28parte2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5657" y="699134"/>
            <a:ext cx="9678126" cy="5445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1678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ompetencia28parte2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033" y="953589"/>
            <a:ext cx="10339736" cy="4760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52591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ompetencia28parte2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147" y="484919"/>
            <a:ext cx="10438317" cy="5537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640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ompetencia28parte2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6470" y="697168"/>
            <a:ext cx="9913801" cy="5377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71400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154</TotalTime>
  <Words>113</Words>
  <Application>Microsoft Office PowerPoint</Application>
  <PresentationFormat>Panorámica</PresentationFormat>
  <Paragraphs>5</Paragraphs>
  <Slides>15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15</vt:i4>
      </vt:variant>
    </vt:vector>
  </HeadingPairs>
  <TitlesOfParts>
    <vt:vector size="19" baseType="lpstr">
      <vt:lpstr>Arial</vt:lpstr>
      <vt:lpstr>Calibri</vt:lpstr>
      <vt:lpstr>Calibri Light</vt:lpstr>
      <vt:lpstr>Tema de Office</vt:lpstr>
      <vt:lpstr>La integración de las TIC al aula bajo la Competencia 28  </vt:lpstr>
      <vt:lpstr>Presentación de PowerPoint</vt:lpstr>
      <vt:lpstr>Presentación de PowerPoint</vt:lpstr>
      <vt:lpstr>Presentación de PowerPoint</vt:lpstr>
      <vt:lpstr>Capacidades de la competencia 28</vt:lpstr>
      <vt:lpstr>Presentación de PowerPoint</vt:lpstr>
      <vt:lpstr>Presentación de PowerPoint</vt:lpstr>
      <vt:lpstr>Presentación de PowerPoint</vt:lpstr>
      <vt:lpstr>Presentación de PowerPoint</vt:lpstr>
      <vt:lpstr>Enfoques para desarrollar la competencia 28</vt:lpstr>
      <vt:lpstr>Presentación de PowerPoint</vt:lpstr>
      <vt:lpstr>Presentación de PowerPoint</vt:lpstr>
      <vt:lpstr>Presentación de PowerPoint</vt:lpstr>
      <vt:lpstr>Presentación de PowerPoint</vt:lpstr>
      <vt:lpstr>Presentación de PowerPoint</vt:lpstr>
    </vt:vector>
  </TitlesOfParts>
  <Company>InKulpado666</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integración de las TIC al aula bajo la Competencia 28</dc:title>
  <dc:creator>Lenovo</dc:creator>
  <cp:lastModifiedBy>Lenovo</cp:lastModifiedBy>
  <cp:revision>5</cp:revision>
  <dcterms:created xsi:type="dcterms:W3CDTF">2020-03-02T03:51:37Z</dcterms:created>
  <dcterms:modified xsi:type="dcterms:W3CDTF">2020-03-02T22:21:30Z</dcterms:modified>
</cp:coreProperties>
</file>