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85" r:id="rId3"/>
    <p:sldId id="257" r:id="rId4"/>
    <p:sldId id="258" r:id="rId5"/>
    <p:sldId id="286" r:id="rId6"/>
    <p:sldId id="287" r:id="rId7"/>
    <p:sldId id="259" r:id="rId8"/>
    <p:sldId id="260" r:id="rId9"/>
    <p:sldId id="261" r:id="rId10"/>
    <p:sldId id="284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9144000" cy="5143500" type="screen16x9"/>
  <p:notesSz cx="6858000" cy="9144000"/>
  <p:embeddedFontLst>
    <p:embeddedFont>
      <p:font typeface="Barlow" panose="00000500000000000000" pitchFamily="2" charset="0"/>
      <p:regular r:id="rId34"/>
      <p:bold r:id="rId35"/>
      <p:italic r:id="rId36"/>
      <p:boldItalic r:id="rId37"/>
    </p:embeddedFont>
    <p:embeddedFont>
      <p:font typeface="Barlow Light" panose="00000400000000000000" pitchFamily="2" charset="0"/>
      <p:regular r:id="rId38"/>
      <p:bold r:id="rId39"/>
      <p:italic r:id="rId40"/>
      <p:boldItalic r:id="rId41"/>
    </p:embeddedFont>
    <p:embeddedFont>
      <p:font typeface="Barlow SemiBold" panose="00000700000000000000" pitchFamily="2" charset="0"/>
      <p:regular r:id="rId42"/>
      <p:bold r:id="rId43"/>
      <p:italic r:id="rId44"/>
      <p:boldItalic r:id="rId45"/>
    </p:embeddedFon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Roboto" panose="02000000000000000000" pitchFamily="2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DDDE53-BA8E-4E00-AA70-F4D82C241327}">
  <a:tblStyle styleId="{D3DDDE53-BA8E-4E00-AA70-F4D82C2413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8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63232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41a98d525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41a98d525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225" y="0"/>
            <a:ext cx="9144224" cy="5143512"/>
            <a:chOff x="-225" y="0"/>
            <a:chExt cx="9144224" cy="5143512"/>
          </a:xfrm>
        </p:grpSpPr>
        <p:sp>
          <p:nvSpPr>
            <p:cNvPr id="11" name="Google Shape;11;p2"/>
            <p:cNvSpPr/>
            <p:nvPr/>
          </p:nvSpPr>
          <p:spPr>
            <a:xfrm>
              <a:off x="0" y="0"/>
              <a:ext cx="61002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175" y="1541675"/>
              <a:ext cx="6870000" cy="206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8477595" y="4477088"/>
              <a:ext cx="666403" cy="666424"/>
              <a:chOff x="7996345" y="980275"/>
              <a:chExt cx="666403" cy="666424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7996345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8198672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8400998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996345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8198672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8400998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7996345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198672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400998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7996345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8198672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400998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603324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603324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603324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8603349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>
              <a:off x="7042555" y="1541664"/>
              <a:ext cx="730045" cy="2060087"/>
              <a:chOff x="7022220" y="1541675"/>
              <a:chExt cx="666403" cy="1880499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7022220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7224547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426873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7022220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224547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7426873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7022220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7224547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7426873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7022220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7224547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7426873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7629199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7629199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7629199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7629224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7022220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7224547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7426873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022220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7224547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7426873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7022220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7224547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7426873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7022220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7224547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7426873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7629199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7629199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7629199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7629224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022220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7224547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7426873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7022220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7224547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7426873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7629199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7629224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2"/>
            <p:cNvGrpSpPr/>
            <p:nvPr/>
          </p:nvGrpSpPr>
          <p:grpSpPr>
            <a:xfrm>
              <a:off x="-225" y="2008293"/>
              <a:ext cx="301775" cy="1126923"/>
              <a:chOff x="-225" y="1987280"/>
              <a:chExt cx="318900" cy="1190873"/>
            </a:xfrm>
          </p:grpSpPr>
          <p:sp>
            <p:nvSpPr>
              <p:cNvPr id="72" name="Google Shape;72;p2"/>
              <p:cNvSpPr/>
              <p:nvPr/>
            </p:nvSpPr>
            <p:spPr>
              <a:xfrm>
                <a:off x="-175" y="1987280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175" y="2255817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-175" y="2524353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-225" y="2792878"/>
                <a:ext cx="318900" cy="116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-225" y="3061453"/>
                <a:ext cx="318900" cy="116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" name="Google Shape;77;p2"/>
            <p:cNvGrpSpPr/>
            <p:nvPr/>
          </p:nvGrpSpPr>
          <p:grpSpPr>
            <a:xfrm>
              <a:off x="8842175" y="668859"/>
              <a:ext cx="301822" cy="872807"/>
              <a:chOff x="-225" y="2255817"/>
              <a:chExt cx="318950" cy="922336"/>
            </a:xfrm>
          </p:grpSpPr>
          <p:sp>
            <p:nvSpPr>
              <p:cNvPr id="78" name="Google Shape;78;p2"/>
              <p:cNvSpPr/>
              <p:nvPr/>
            </p:nvSpPr>
            <p:spPr>
              <a:xfrm>
                <a:off x="-175" y="2255817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-175" y="2524353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-225" y="2792878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-225" y="3061453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82;p2"/>
            <p:cNvGrpSpPr/>
            <p:nvPr/>
          </p:nvGrpSpPr>
          <p:grpSpPr>
            <a:xfrm>
              <a:off x="5798375" y="4270684"/>
              <a:ext cx="301822" cy="872807"/>
              <a:chOff x="1611209" y="2255817"/>
              <a:chExt cx="318950" cy="922336"/>
            </a:xfrm>
          </p:grpSpPr>
          <p:sp>
            <p:nvSpPr>
              <p:cNvPr id="83" name="Google Shape;83;p2"/>
              <p:cNvSpPr/>
              <p:nvPr/>
            </p:nvSpPr>
            <p:spPr>
              <a:xfrm>
                <a:off x="1611259" y="2255817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1611259" y="2524353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611209" y="2792878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611209" y="3061453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" name="Google Shape;87;p2"/>
            <p:cNvGrpSpPr/>
            <p:nvPr/>
          </p:nvGrpSpPr>
          <p:grpSpPr>
            <a:xfrm>
              <a:off x="685795" y="0"/>
              <a:ext cx="666403" cy="666424"/>
              <a:chOff x="7996345" y="980275"/>
              <a:chExt cx="666403" cy="666424"/>
            </a:xfrm>
          </p:grpSpPr>
          <p:sp>
            <p:nvSpPr>
              <p:cNvPr id="88" name="Google Shape;88;p2"/>
              <p:cNvSpPr/>
              <p:nvPr/>
            </p:nvSpPr>
            <p:spPr>
              <a:xfrm>
                <a:off x="7996345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8198672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8400998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7996345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8198672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8400998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7996345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8198672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400998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7996345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8198672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8400998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8603324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8603324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8603324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8603349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4" name="Google Shape;104;p2"/>
          <p:cNvSpPr txBox="1">
            <a:spLocks noGrp="1"/>
          </p:cNvSpPr>
          <p:nvPr>
            <p:ph type="ctrTitle"/>
          </p:nvPr>
        </p:nvSpPr>
        <p:spPr>
          <a:xfrm>
            <a:off x="685800" y="1541675"/>
            <a:ext cx="5740200" cy="2060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6100358" y="13"/>
            <a:ext cx="3050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"/>
          <p:cNvSpPr/>
          <p:nvPr/>
        </p:nvSpPr>
        <p:spPr>
          <a:xfrm>
            <a:off x="-175" y="1541675"/>
            <a:ext cx="6870000" cy="206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108;p3"/>
          <p:cNvGrpSpPr/>
          <p:nvPr/>
        </p:nvGrpSpPr>
        <p:grpSpPr>
          <a:xfrm>
            <a:off x="8477595" y="4477088"/>
            <a:ext cx="666403" cy="666424"/>
            <a:chOff x="7996345" y="980275"/>
            <a:chExt cx="666403" cy="666424"/>
          </a:xfrm>
        </p:grpSpPr>
        <p:sp>
          <p:nvSpPr>
            <p:cNvPr id="109" name="Google Shape;109;p3"/>
            <p:cNvSpPr/>
            <p:nvPr/>
          </p:nvSpPr>
          <p:spPr>
            <a:xfrm>
              <a:off x="7996345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8198672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8400998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996345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8198672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8400998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7996345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8198672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8400998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7996345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8198672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8400998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603324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603324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8603324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603349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" name="Google Shape;125;p3"/>
          <p:cNvGrpSpPr/>
          <p:nvPr/>
        </p:nvGrpSpPr>
        <p:grpSpPr>
          <a:xfrm>
            <a:off x="7042555" y="1541664"/>
            <a:ext cx="508369" cy="2060087"/>
            <a:chOff x="7022220" y="1541675"/>
            <a:chExt cx="464052" cy="1880499"/>
          </a:xfrm>
        </p:grpSpPr>
        <p:sp>
          <p:nvSpPr>
            <p:cNvPr id="126" name="Google Shape;126;p3"/>
            <p:cNvSpPr/>
            <p:nvPr/>
          </p:nvSpPr>
          <p:spPr>
            <a:xfrm>
              <a:off x="7022220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7224547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7426873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022220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7224547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7426873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7022220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7224547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7426873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022220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7224547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7426873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7022220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7224547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426873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022220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224547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426873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022220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224547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426873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7022220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7224547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7426873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7022220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7224547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426873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7022220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7224547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426873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-225" y="2135380"/>
            <a:ext cx="301822" cy="872770"/>
            <a:chOff x="-225" y="1987280"/>
            <a:chExt cx="318950" cy="922298"/>
          </a:xfrm>
        </p:grpSpPr>
        <p:sp>
          <p:nvSpPr>
            <p:cNvPr id="157" name="Google Shape;157;p3"/>
            <p:cNvSpPr/>
            <p:nvPr/>
          </p:nvSpPr>
          <p:spPr>
            <a:xfrm>
              <a:off x="-175" y="1987280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161;p3"/>
          <p:cNvGrpSpPr/>
          <p:nvPr/>
        </p:nvGrpSpPr>
        <p:grpSpPr>
          <a:xfrm>
            <a:off x="8842175" y="668859"/>
            <a:ext cx="301822" cy="872807"/>
            <a:chOff x="-225" y="2255817"/>
            <a:chExt cx="318950" cy="922336"/>
          </a:xfrm>
        </p:grpSpPr>
        <p:sp>
          <p:nvSpPr>
            <p:cNvPr id="162" name="Google Shape;162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-225" y="3061453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6100350" y="4270684"/>
            <a:ext cx="301822" cy="872807"/>
            <a:chOff x="-225" y="2255817"/>
            <a:chExt cx="318950" cy="922336"/>
          </a:xfrm>
        </p:grpSpPr>
        <p:sp>
          <p:nvSpPr>
            <p:cNvPr id="167" name="Google Shape;167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-225" y="3061453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3"/>
          <p:cNvGrpSpPr/>
          <p:nvPr/>
        </p:nvGrpSpPr>
        <p:grpSpPr>
          <a:xfrm>
            <a:off x="685795" y="0"/>
            <a:ext cx="666403" cy="666424"/>
            <a:chOff x="7996345" y="980275"/>
            <a:chExt cx="666403" cy="666424"/>
          </a:xfrm>
        </p:grpSpPr>
        <p:sp>
          <p:nvSpPr>
            <p:cNvPr id="172" name="Google Shape;172;p3"/>
            <p:cNvSpPr/>
            <p:nvPr/>
          </p:nvSpPr>
          <p:spPr>
            <a:xfrm>
              <a:off x="7996345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8198672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8400998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996345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8198672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8400998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996345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8198672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8400998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7996345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8198672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400998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603324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8603324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8603324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8603349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" name="Google Shape;188;p3"/>
          <p:cNvSpPr txBox="1">
            <a:spLocks noGrp="1"/>
          </p:cNvSpPr>
          <p:nvPr>
            <p:ph type="ctrTitle"/>
          </p:nvPr>
        </p:nvSpPr>
        <p:spPr>
          <a:xfrm>
            <a:off x="603425" y="1794125"/>
            <a:ext cx="5497200" cy="8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3"/>
          <p:cNvSpPr txBox="1">
            <a:spLocks noGrp="1"/>
          </p:cNvSpPr>
          <p:nvPr>
            <p:ph type="subTitle" idx="1"/>
          </p:nvPr>
        </p:nvSpPr>
        <p:spPr>
          <a:xfrm>
            <a:off x="603425" y="2604674"/>
            <a:ext cx="5497200" cy="37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4"/>
          <p:cNvGrpSpPr/>
          <p:nvPr/>
        </p:nvGrpSpPr>
        <p:grpSpPr>
          <a:xfrm>
            <a:off x="-175" y="0"/>
            <a:ext cx="9158125" cy="5149862"/>
            <a:chOff x="-175" y="0"/>
            <a:chExt cx="9158125" cy="5149862"/>
          </a:xfrm>
        </p:grpSpPr>
        <p:sp>
          <p:nvSpPr>
            <p:cNvPr id="192" name="Google Shape;192;p4"/>
            <p:cNvSpPr/>
            <p:nvPr/>
          </p:nvSpPr>
          <p:spPr>
            <a:xfrm>
              <a:off x="0" y="0"/>
              <a:ext cx="78456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3" name="Google Shape;193;p4"/>
            <p:cNvGrpSpPr/>
            <p:nvPr/>
          </p:nvGrpSpPr>
          <p:grpSpPr>
            <a:xfrm>
              <a:off x="-175" y="664293"/>
              <a:ext cx="318794" cy="653721"/>
              <a:chOff x="5385375" y="498300"/>
              <a:chExt cx="802200" cy="556500"/>
            </a:xfrm>
          </p:grpSpPr>
          <p:sp>
            <p:nvSpPr>
              <p:cNvPr id="194" name="Google Shape;194;p4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7" name="Google Shape;197;p4"/>
            <p:cNvSpPr/>
            <p:nvPr/>
          </p:nvSpPr>
          <p:spPr>
            <a:xfrm>
              <a:off x="666125" y="660475"/>
              <a:ext cx="666300" cy="666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9" name="Google Shape;199;p4"/>
            <p:cNvGrpSpPr/>
            <p:nvPr/>
          </p:nvGrpSpPr>
          <p:grpSpPr>
            <a:xfrm>
              <a:off x="8994728" y="670955"/>
              <a:ext cx="149289" cy="653721"/>
              <a:chOff x="5385375" y="498300"/>
              <a:chExt cx="802200" cy="556500"/>
            </a:xfrm>
          </p:grpSpPr>
          <p:sp>
            <p:nvSpPr>
              <p:cNvPr id="200" name="Google Shape;200;p4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4"/>
            <p:cNvGrpSpPr/>
            <p:nvPr/>
          </p:nvGrpSpPr>
          <p:grpSpPr>
            <a:xfrm>
              <a:off x="7508545" y="3014000"/>
              <a:ext cx="666403" cy="1475799"/>
              <a:chOff x="7508545" y="664625"/>
              <a:chExt cx="666403" cy="1475799"/>
            </a:xfrm>
          </p:grpSpPr>
          <p:sp>
            <p:nvSpPr>
              <p:cNvPr id="204" name="Google Shape;204;p4"/>
              <p:cNvSpPr/>
              <p:nvPr/>
            </p:nvSpPr>
            <p:spPr>
              <a:xfrm>
                <a:off x="7508545" y="664625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7710872" y="664625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7913198" y="664625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7508545" y="866967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7710872" y="866967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>
                <a:off x="7913198" y="866967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>
                <a:off x="7508545" y="1069308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>
                <a:off x="7710872" y="1069308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>
                <a:off x="7913198" y="1069308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4"/>
              <p:cNvSpPr/>
              <p:nvPr/>
            </p:nvSpPr>
            <p:spPr>
              <a:xfrm>
                <a:off x="7508545" y="1271649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4"/>
              <p:cNvSpPr/>
              <p:nvPr/>
            </p:nvSpPr>
            <p:spPr>
              <a:xfrm>
                <a:off x="7710872" y="1271649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4"/>
              <p:cNvSpPr/>
              <p:nvPr/>
            </p:nvSpPr>
            <p:spPr>
              <a:xfrm>
                <a:off x="7913198" y="1271649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>
                <a:off x="8115524" y="664625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>
                <a:off x="8115524" y="866967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4"/>
              <p:cNvSpPr/>
              <p:nvPr/>
            </p:nvSpPr>
            <p:spPr>
              <a:xfrm>
                <a:off x="8115524" y="1069308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4"/>
              <p:cNvSpPr/>
              <p:nvPr/>
            </p:nvSpPr>
            <p:spPr>
              <a:xfrm>
                <a:off x="8115549" y="1271649"/>
                <a:ext cx="59344" cy="59348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>
                <a:off x="7508545" y="147400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>
                <a:off x="7710872" y="147400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>
                <a:off x="7913198" y="147400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4"/>
              <p:cNvSpPr/>
              <p:nvPr/>
            </p:nvSpPr>
            <p:spPr>
              <a:xfrm>
                <a:off x="7508545" y="167634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4"/>
              <p:cNvSpPr/>
              <p:nvPr/>
            </p:nvSpPr>
            <p:spPr>
              <a:xfrm>
                <a:off x="7710872" y="167634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4"/>
              <p:cNvSpPr/>
              <p:nvPr/>
            </p:nvSpPr>
            <p:spPr>
              <a:xfrm>
                <a:off x="7913198" y="167634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4"/>
              <p:cNvSpPr/>
              <p:nvPr/>
            </p:nvSpPr>
            <p:spPr>
              <a:xfrm>
                <a:off x="7508545" y="187868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7710872" y="187868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7913198" y="187868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4"/>
              <p:cNvSpPr/>
              <p:nvPr/>
            </p:nvSpPr>
            <p:spPr>
              <a:xfrm>
                <a:off x="7508545" y="208102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4"/>
              <p:cNvSpPr/>
              <p:nvPr/>
            </p:nvSpPr>
            <p:spPr>
              <a:xfrm>
                <a:off x="7710872" y="208102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4"/>
              <p:cNvSpPr/>
              <p:nvPr/>
            </p:nvSpPr>
            <p:spPr>
              <a:xfrm>
                <a:off x="7913198" y="208102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4"/>
              <p:cNvSpPr/>
              <p:nvPr/>
            </p:nvSpPr>
            <p:spPr>
              <a:xfrm>
                <a:off x="8115524" y="147400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8115524" y="167634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8115524" y="187868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8115549" y="208102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" name="Google Shape;236;p4"/>
            <p:cNvGrpSpPr/>
            <p:nvPr/>
          </p:nvGrpSpPr>
          <p:grpSpPr>
            <a:xfrm>
              <a:off x="666070" y="4483438"/>
              <a:ext cx="666403" cy="666424"/>
              <a:chOff x="7996345" y="980275"/>
              <a:chExt cx="666403" cy="666424"/>
            </a:xfrm>
          </p:grpSpPr>
          <p:sp>
            <p:nvSpPr>
              <p:cNvPr id="237" name="Google Shape;237;p4"/>
              <p:cNvSpPr/>
              <p:nvPr/>
            </p:nvSpPr>
            <p:spPr>
              <a:xfrm>
                <a:off x="7996345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>
                <a:off x="8198672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4"/>
              <p:cNvSpPr/>
              <p:nvPr/>
            </p:nvSpPr>
            <p:spPr>
              <a:xfrm>
                <a:off x="8400998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4"/>
              <p:cNvSpPr/>
              <p:nvPr/>
            </p:nvSpPr>
            <p:spPr>
              <a:xfrm>
                <a:off x="7996345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4"/>
              <p:cNvSpPr/>
              <p:nvPr/>
            </p:nvSpPr>
            <p:spPr>
              <a:xfrm>
                <a:off x="8198672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4"/>
              <p:cNvSpPr/>
              <p:nvPr/>
            </p:nvSpPr>
            <p:spPr>
              <a:xfrm>
                <a:off x="8400998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4"/>
              <p:cNvSpPr/>
              <p:nvPr/>
            </p:nvSpPr>
            <p:spPr>
              <a:xfrm>
                <a:off x="7996345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4"/>
              <p:cNvSpPr/>
              <p:nvPr/>
            </p:nvSpPr>
            <p:spPr>
              <a:xfrm>
                <a:off x="8198672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4"/>
              <p:cNvSpPr/>
              <p:nvPr/>
            </p:nvSpPr>
            <p:spPr>
              <a:xfrm>
                <a:off x="8400998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4"/>
              <p:cNvSpPr/>
              <p:nvPr/>
            </p:nvSpPr>
            <p:spPr>
              <a:xfrm>
                <a:off x="7996345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4"/>
              <p:cNvSpPr/>
              <p:nvPr/>
            </p:nvSpPr>
            <p:spPr>
              <a:xfrm>
                <a:off x="8198672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4"/>
              <p:cNvSpPr/>
              <p:nvPr/>
            </p:nvSpPr>
            <p:spPr>
              <a:xfrm>
                <a:off x="8400998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>
                <a:off x="8603324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4"/>
              <p:cNvSpPr/>
              <p:nvPr/>
            </p:nvSpPr>
            <p:spPr>
              <a:xfrm>
                <a:off x="8603324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4"/>
              <p:cNvSpPr/>
              <p:nvPr/>
            </p:nvSpPr>
            <p:spPr>
              <a:xfrm>
                <a:off x="8603324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8603349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3" name="Google Shape;253;p4"/>
          <p:cNvSpPr txBox="1">
            <a:spLocks noGrp="1"/>
          </p:cNvSpPr>
          <p:nvPr>
            <p:ph type="body" idx="1"/>
          </p:nvPr>
        </p:nvSpPr>
        <p:spPr>
          <a:xfrm>
            <a:off x="1699000" y="660475"/>
            <a:ext cx="5045400" cy="382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57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 SemiBold"/>
              <a:buChar char="▪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1pPr>
            <a:lvl2pPr marL="914400" lvl="1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marL="1371600" lvl="2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marL="1828800" lvl="3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marL="2286000" lvl="4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marL="2743200" lvl="5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marL="3200400" lvl="6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marL="3657600" lvl="7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marL="4114800" lvl="8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Barlow SemiBold"/>
              <a:buChar char="▫"/>
              <a:defRPr sz="3600"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endParaRPr/>
          </a:p>
        </p:txBody>
      </p:sp>
      <p:sp>
        <p:nvSpPr>
          <p:cNvPr id="254" name="Google Shape;254;p4"/>
          <p:cNvSpPr txBox="1"/>
          <p:nvPr/>
        </p:nvSpPr>
        <p:spPr>
          <a:xfrm>
            <a:off x="666125" y="574543"/>
            <a:ext cx="6663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lt1"/>
                </a:solidFill>
              </a:rPr>
              <a:t>“</a:t>
            </a:r>
            <a:endParaRPr sz="9600">
              <a:solidFill>
                <a:schemeClr val="lt1"/>
              </a:solidFill>
            </a:endParaRPr>
          </a:p>
        </p:txBody>
      </p:sp>
      <p:sp>
        <p:nvSpPr>
          <p:cNvPr id="255" name="Google Shape;255;p4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5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258" name="Google Shape;258;p5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322375" y="664300"/>
              <a:ext cx="81819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1" name="Google Shape;261;p5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262" name="Google Shape;262;p5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5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5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" name="Google Shape;265;p5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266" name="Google Shape;266;p5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5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5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5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5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5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5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5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5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2" name="Google Shape;282;p5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283" name="Google Shape;283;p5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5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5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6" name="Google Shape;286;p5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1"/>
          </p:nvPr>
        </p:nvSpPr>
        <p:spPr>
          <a:xfrm>
            <a:off x="1199775" y="1599700"/>
            <a:ext cx="6650700" cy="28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288" name="Google Shape;288;p5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7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323" name="Google Shape;323;p7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322375" y="664300"/>
              <a:ext cx="81819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6" name="Google Shape;326;p7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327" name="Google Shape;327;p7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7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7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0" name="Google Shape;330;p7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331" name="Google Shape;331;p7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7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7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7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7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7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7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7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7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7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7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7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7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7" name="Google Shape;347;p7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348" name="Google Shape;348;p7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7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51" name="Google Shape;351;p7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7"/>
          <p:cNvSpPr txBox="1">
            <a:spLocks noGrp="1"/>
          </p:cNvSpPr>
          <p:nvPr>
            <p:ph type="body" idx="1"/>
          </p:nvPr>
        </p:nvSpPr>
        <p:spPr>
          <a:xfrm>
            <a:off x="1172650" y="1599700"/>
            <a:ext cx="34473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353" name="Google Shape;353;p7"/>
          <p:cNvSpPr txBox="1">
            <a:spLocks noGrp="1"/>
          </p:cNvSpPr>
          <p:nvPr>
            <p:ph type="body" idx="2"/>
          </p:nvPr>
        </p:nvSpPr>
        <p:spPr>
          <a:xfrm>
            <a:off x="5056888" y="1599700"/>
            <a:ext cx="34473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354" name="Google Shape;354;p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8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357" name="Google Shape;357;p8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8"/>
            <p:cNvSpPr/>
            <p:nvPr/>
          </p:nvSpPr>
          <p:spPr>
            <a:xfrm>
              <a:off x="322375" y="664300"/>
              <a:ext cx="81819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0" name="Google Shape;360;p8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361" name="Google Shape;361;p8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8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8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4" name="Google Shape;364;p8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365" name="Google Shape;365;p8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8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8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8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8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8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8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8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8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8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8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8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8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8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1" name="Google Shape;381;p8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382" name="Google Shape;382;p8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8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8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5" name="Google Shape;385;p8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8"/>
          <p:cNvSpPr txBox="1">
            <a:spLocks noGrp="1"/>
          </p:cNvSpPr>
          <p:nvPr>
            <p:ph type="body" idx="1"/>
          </p:nvPr>
        </p:nvSpPr>
        <p:spPr>
          <a:xfrm>
            <a:off x="1165875" y="1599700"/>
            <a:ext cx="22572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387" name="Google Shape;387;p8"/>
          <p:cNvSpPr txBox="1">
            <a:spLocks noGrp="1"/>
          </p:cNvSpPr>
          <p:nvPr>
            <p:ph type="body" idx="2"/>
          </p:nvPr>
        </p:nvSpPr>
        <p:spPr>
          <a:xfrm>
            <a:off x="3706438" y="1599700"/>
            <a:ext cx="22572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388" name="Google Shape;388;p8"/>
          <p:cNvSpPr txBox="1">
            <a:spLocks noGrp="1"/>
          </p:cNvSpPr>
          <p:nvPr>
            <p:ph type="body" idx="3"/>
          </p:nvPr>
        </p:nvSpPr>
        <p:spPr>
          <a:xfrm>
            <a:off x="6247001" y="1599700"/>
            <a:ext cx="22572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389" name="Google Shape;389;p8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9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392" name="Google Shape;392;p9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322375" y="664300"/>
              <a:ext cx="81819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5" name="Google Shape;395;p9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396" name="Google Shape;396;p9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9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9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9" name="Google Shape;399;p9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400" name="Google Shape;400;p9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9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9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9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9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9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9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9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9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9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9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9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9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9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9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9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6" name="Google Shape;416;p9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417" name="Google Shape;417;p9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9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9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0" name="Google Shape;420;p9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9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0"/>
          <p:cNvSpPr/>
          <p:nvPr/>
        </p:nvSpPr>
        <p:spPr>
          <a:xfrm>
            <a:off x="8504250" y="4489800"/>
            <a:ext cx="653700" cy="65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0"/>
          <p:cNvSpPr/>
          <p:nvPr/>
        </p:nvSpPr>
        <p:spPr>
          <a:xfrm>
            <a:off x="0" y="0"/>
            <a:ext cx="6537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10"/>
          <p:cNvSpPr/>
          <p:nvPr/>
        </p:nvSpPr>
        <p:spPr>
          <a:xfrm>
            <a:off x="322375" y="4489799"/>
            <a:ext cx="7524000" cy="33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6" name="Google Shape;426;p10"/>
          <p:cNvGrpSpPr/>
          <p:nvPr/>
        </p:nvGrpSpPr>
        <p:grpSpPr>
          <a:xfrm>
            <a:off x="-207" y="664293"/>
            <a:ext cx="155867" cy="653721"/>
            <a:chOff x="5385375" y="498300"/>
            <a:chExt cx="802200" cy="556500"/>
          </a:xfrm>
        </p:grpSpPr>
        <p:sp>
          <p:nvSpPr>
            <p:cNvPr id="427" name="Google Shape;427;p10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0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0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" name="Google Shape;430;p10"/>
          <p:cNvGrpSpPr/>
          <p:nvPr/>
        </p:nvGrpSpPr>
        <p:grpSpPr>
          <a:xfrm>
            <a:off x="322384" y="657975"/>
            <a:ext cx="666347" cy="666373"/>
            <a:chOff x="7134700" y="414375"/>
            <a:chExt cx="501919" cy="501900"/>
          </a:xfrm>
        </p:grpSpPr>
        <p:sp>
          <p:nvSpPr>
            <p:cNvPr id="431" name="Google Shape;431;p10"/>
            <p:cNvSpPr/>
            <p:nvPr/>
          </p:nvSpPr>
          <p:spPr>
            <a:xfrm>
              <a:off x="71347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0"/>
            <p:cNvSpPr/>
            <p:nvPr/>
          </p:nvSpPr>
          <p:spPr>
            <a:xfrm>
              <a:off x="72871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0"/>
            <p:cNvSpPr/>
            <p:nvPr/>
          </p:nvSpPr>
          <p:spPr>
            <a:xfrm>
              <a:off x="74395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0"/>
            <p:cNvSpPr/>
            <p:nvPr/>
          </p:nvSpPr>
          <p:spPr>
            <a:xfrm>
              <a:off x="71347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0"/>
            <p:cNvSpPr/>
            <p:nvPr/>
          </p:nvSpPr>
          <p:spPr>
            <a:xfrm>
              <a:off x="72871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0"/>
            <p:cNvSpPr/>
            <p:nvPr/>
          </p:nvSpPr>
          <p:spPr>
            <a:xfrm>
              <a:off x="74395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0"/>
            <p:cNvSpPr/>
            <p:nvPr/>
          </p:nvSpPr>
          <p:spPr>
            <a:xfrm>
              <a:off x="71347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0"/>
            <p:cNvSpPr/>
            <p:nvPr/>
          </p:nvSpPr>
          <p:spPr>
            <a:xfrm>
              <a:off x="72871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0"/>
            <p:cNvSpPr/>
            <p:nvPr/>
          </p:nvSpPr>
          <p:spPr>
            <a:xfrm>
              <a:off x="74395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0"/>
            <p:cNvSpPr/>
            <p:nvPr/>
          </p:nvSpPr>
          <p:spPr>
            <a:xfrm>
              <a:off x="71347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0"/>
            <p:cNvSpPr/>
            <p:nvPr/>
          </p:nvSpPr>
          <p:spPr>
            <a:xfrm>
              <a:off x="72871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0"/>
            <p:cNvSpPr/>
            <p:nvPr/>
          </p:nvSpPr>
          <p:spPr>
            <a:xfrm>
              <a:off x="74395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0"/>
            <p:cNvSpPr/>
            <p:nvPr/>
          </p:nvSpPr>
          <p:spPr>
            <a:xfrm>
              <a:off x="75919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0"/>
            <p:cNvSpPr/>
            <p:nvPr/>
          </p:nvSpPr>
          <p:spPr>
            <a:xfrm>
              <a:off x="75919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0"/>
            <p:cNvSpPr/>
            <p:nvPr/>
          </p:nvSpPr>
          <p:spPr>
            <a:xfrm>
              <a:off x="75919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0"/>
            <p:cNvSpPr/>
            <p:nvPr/>
          </p:nvSpPr>
          <p:spPr>
            <a:xfrm>
              <a:off x="7591919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10"/>
          <p:cNvGrpSpPr/>
          <p:nvPr/>
        </p:nvGrpSpPr>
        <p:grpSpPr>
          <a:xfrm>
            <a:off x="8832384" y="670955"/>
            <a:ext cx="311815" cy="653721"/>
            <a:chOff x="5385375" y="498300"/>
            <a:chExt cx="802200" cy="556500"/>
          </a:xfrm>
        </p:grpSpPr>
        <p:sp>
          <p:nvSpPr>
            <p:cNvPr id="448" name="Google Shape;448;p10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0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0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1" name="Google Shape;451;p10"/>
          <p:cNvSpPr txBox="1">
            <a:spLocks noGrp="1"/>
          </p:cNvSpPr>
          <p:nvPr>
            <p:ph type="body" idx="1"/>
          </p:nvPr>
        </p:nvSpPr>
        <p:spPr>
          <a:xfrm>
            <a:off x="650725" y="4489800"/>
            <a:ext cx="7195800" cy="33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52" name="Google Shape;452;p10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variant 1" type="blank">
  <p:cSld name="BLANK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oogle Shape;454;p11"/>
          <p:cNvGrpSpPr/>
          <p:nvPr/>
        </p:nvGrpSpPr>
        <p:grpSpPr>
          <a:xfrm>
            <a:off x="-207" y="0"/>
            <a:ext cx="9158157" cy="5149835"/>
            <a:chOff x="-207" y="0"/>
            <a:chExt cx="9158157" cy="5149835"/>
          </a:xfrm>
        </p:grpSpPr>
        <p:sp>
          <p:nvSpPr>
            <p:cNvPr id="455" name="Google Shape;455;p11"/>
            <p:cNvSpPr/>
            <p:nvPr/>
          </p:nvSpPr>
          <p:spPr>
            <a:xfrm>
              <a:off x="8504250" y="4489800"/>
              <a:ext cx="653700" cy="653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1"/>
            <p:cNvSpPr/>
            <p:nvPr/>
          </p:nvSpPr>
          <p:spPr>
            <a:xfrm>
              <a:off x="0" y="0"/>
              <a:ext cx="6537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7" name="Google Shape;457;p11"/>
            <p:cNvGrpSpPr/>
            <p:nvPr/>
          </p:nvGrpSpPr>
          <p:grpSpPr>
            <a:xfrm>
              <a:off x="-207" y="664293"/>
              <a:ext cx="155867" cy="653721"/>
              <a:chOff x="5385375" y="498300"/>
              <a:chExt cx="802200" cy="556500"/>
            </a:xfrm>
          </p:grpSpPr>
          <p:sp>
            <p:nvSpPr>
              <p:cNvPr id="458" name="Google Shape;458;p11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1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1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1" name="Google Shape;461;p11"/>
            <p:cNvGrpSpPr/>
            <p:nvPr/>
          </p:nvGrpSpPr>
          <p:grpSpPr>
            <a:xfrm>
              <a:off x="322384" y="4483463"/>
              <a:ext cx="666347" cy="666373"/>
              <a:chOff x="7134700" y="414375"/>
              <a:chExt cx="501919" cy="501900"/>
            </a:xfrm>
          </p:grpSpPr>
          <p:sp>
            <p:nvSpPr>
              <p:cNvPr id="462" name="Google Shape;462;p11"/>
              <p:cNvSpPr/>
              <p:nvPr/>
            </p:nvSpPr>
            <p:spPr>
              <a:xfrm>
                <a:off x="71347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1"/>
              <p:cNvSpPr/>
              <p:nvPr/>
            </p:nvSpPr>
            <p:spPr>
              <a:xfrm>
                <a:off x="72871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1"/>
              <p:cNvSpPr/>
              <p:nvPr/>
            </p:nvSpPr>
            <p:spPr>
              <a:xfrm>
                <a:off x="74395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11"/>
              <p:cNvSpPr/>
              <p:nvPr/>
            </p:nvSpPr>
            <p:spPr>
              <a:xfrm>
                <a:off x="71347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11"/>
              <p:cNvSpPr/>
              <p:nvPr/>
            </p:nvSpPr>
            <p:spPr>
              <a:xfrm>
                <a:off x="72871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1"/>
              <p:cNvSpPr/>
              <p:nvPr/>
            </p:nvSpPr>
            <p:spPr>
              <a:xfrm>
                <a:off x="74395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1"/>
              <p:cNvSpPr/>
              <p:nvPr/>
            </p:nvSpPr>
            <p:spPr>
              <a:xfrm>
                <a:off x="71347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1"/>
              <p:cNvSpPr/>
              <p:nvPr/>
            </p:nvSpPr>
            <p:spPr>
              <a:xfrm>
                <a:off x="72871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1"/>
              <p:cNvSpPr/>
              <p:nvPr/>
            </p:nvSpPr>
            <p:spPr>
              <a:xfrm>
                <a:off x="74395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1"/>
              <p:cNvSpPr/>
              <p:nvPr/>
            </p:nvSpPr>
            <p:spPr>
              <a:xfrm>
                <a:off x="71347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1"/>
              <p:cNvSpPr/>
              <p:nvPr/>
            </p:nvSpPr>
            <p:spPr>
              <a:xfrm>
                <a:off x="72871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11"/>
              <p:cNvSpPr/>
              <p:nvPr/>
            </p:nvSpPr>
            <p:spPr>
              <a:xfrm>
                <a:off x="7439500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1"/>
              <p:cNvSpPr/>
              <p:nvPr/>
            </p:nvSpPr>
            <p:spPr>
              <a:xfrm>
                <a:off x="7591900" y="4143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1"/>
              <p:cNvSpPr/>
              <p:nvPr/>
            </p:nvSpPr>
            <p:spPr>
              <a:xfrm>
                <a:off x="7591900" y="5667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1"/>
              <p:cNvSpPr/>
              <p:nvPr/>
            </p:nvSpPr>
            <p:spPr>
              <a:xfrm>
                <a:off x="7591900" y="7191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1"/>
              <p:cNvSpPr/>
              <p:nvPr/>
            </p:nvSpPr>
            <p:spPr>
              <a:xfrm>
                <a:off x="7591919" y="871575"/>
                <a:ext cx="44700" cy="44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8" name="Google Shape;478;p11"/>
            <p:cNvGrpSpPr/>
            <p:nvPr/>
          </p:nvGrpSpPr>
          <p:grpSpPr>
            <a:xfrm>
              <a:off x="8832384" y="670955"/>
              <a:ext cx="311815" cy="653721"/>
              <a:chOff x="5385375" y="498300"/>
              <a:chExt cx="802200" cy="556500"/>
            </a:xfrm>
          </p:grpSpPr>
          <p:sp>
            <p:nvSpPr>
              <p:cNvPr id="479" name="Google Shape;479;p11"/>
              <p:cNvSpPr/>
              <p:nvPr/>
            </p:nvSpPr>
            <p:spPr>
              <a:xfrm>
                <a:off x="5385375" y="4983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1"/>
              <p:cNvSpPr/>
              <p:nvPr/>
            </p:nvSpPr>
            <p:spPr>
              <a:xfrm>
                <a:off x="5385375" y="7269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1"/>
              <p:cNvSpPr/>
              <p:nvPr/>
            </p:nvSpPr>
            <p:spPr>
              <a:xfrm>
                <a:off x="5385375" y="955500"/>
                <a:ext cx="802200" cy="99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82" name="Google Shape;482;p11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variant 2">
  <p:cSld name="BLANK_1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2"/>
          <p:cNvSpPr/>
          <p:nvPr/>
        </p:nvSpPr>
        <p:spPr>
          <a:xfrm>
            <a:off x="8490504" y="4489800"/>
            <a:ext cx="653700" cy="6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12"/>
          <p:cNvSpPr/>
          <p:nvPr/>
        </p:nvSpPr>
        <p:spPr>
          <a:xfrm>
            <a:off x="0" y="0"/>
            <a:ext cx="6537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6" name="Google Shape;486;p12"/>
          <p:cNvGrpSpPr/>
          <p:nvPr/>
        </p:nvGrpSpPr>
        <p:grpSpPr>
          <a:xfrm>
            <a:off x="-207" y="664293"/>
            <a:ext cx="155867" cy="653721"/>
            <a:chOff x="5385375" y="498300"/>
            <a:chExt cx="802200" cy="556500"/>
          </a:xfrm>
        </p:grpSpPr>
        <p:sp>
          <p:nvSpPr>
            <p:cNvPr id="487" name="Google Shape;487;p12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2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2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12"/>
          <p:cNvGrpSpPr/>
          <p:nvPr/>
        </p:nvGrpSpPr>
        <p:grpSpPr>
          <a:xfrm>
            <a:off x="322384" y="657975"/>
            <a:ext cx="666347" cy="666373"/>
            <a:chOff x="7134700" y="414375"/>
            <a:chExt cx="501919" cy="501900"/>
          </a:xfrm>
        </p:grpSpPr>
        <p:sp>
          <p:nvSpPr>
            <p:cNvPr id="491" name="Google Shape;491;p12"/>
            <p:cNvSpPr/>
            <p:nvPr/>
          </p:nvSpPr>
          <p:spPr>
            <a:xfrm>
              <a:off x="71347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2"/>
            <p:cNvSpPr/>
            <p:nvPr/>
          </p:nvSpPr>
          <p:spPr>
            <a:xfrm>
              <a:off x="72871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2"/>
            <p:cNvSpPr/>
            <p:nvPr/>
          </p:nvSpPr>
          <p:spPr>
            <a:xfrm>
              <a:off x="74395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2"/>
            <p:cNvSpPr/>
            <p:nvPr/>
          </p:nvSpPr>
          <p:spPr>
            <a:xfrm>
              <a:off x="71347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2"/>
            <p:cNvSpPr/>
            <p:nvPr/>
          </p:nvSpPr>
          <p:spPr>
            <a:xfrm>
              <a:off x="72871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2"/>
            <p:cNvSpPr/>
            <p:nvPr/>
          </p:nvSpPr>
          <p:spPr>
            <a:xfrm>
              <a:off x="74395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2"/>
            <p:cNvSpPr/>
            <p:nvPr/>
          </p:nvSpPr>
          <p:spPr>
            <a:xfrm>
              <a:off x="71347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2"/>
            <p:cNvSpPr/>
            <p:nvPr/>
          </p:nvSpPr>
          <p:spPr>
            <a:xfrm>
              <a:off x="72871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2"/>
            <p:cNvSpPr/>
            <p:nvPr/>
          </p:nvSpPr>
          <p:spPr>
            <a:xfrm>
              <a:off x="74395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2"/>
            <p:cNvSpPr/>
            <p:nvPr/>
          </p:nvSpPr>
          <p:spPr>
            <a:xfrm>
              <a:off x="71347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2"/>
            <p:cNvSpPr/>
            <p:nvPr/>
          </p:nvSpPr>
          <p:spPr>
            <a:xfrm>
              <a:off x="72871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2"/>
            <p:cNvSpPr/>
            <p:nvPr/>
          </p:nvSpPr>
          <p:spPr>
            <a:xfrm>
              <a:off x="7439500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2"/>
            <p:cNvSpPr/>
            <p:nvPr/>
          </p:nvSpPr>
          <p:spPr>
            <a:xfrm>
              <a:off x="7591900" y="4143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2"/>
            <p:cNvSpPr/>
            <p:nvPr/>
          </p:nvSpPr>
          <p:spPr>
            <a:xfrm>
              <a:off x="7591900" y="5667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2"/>
            <p:cNvSpPr/>
            <p:nvPr/>
          </p:nvSpPr>
          <p:spPr>
            <a:xfrm>
              <a:off x="7591900" y="7191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2"/>
            <p:cNvSpPr/>
            <p:nvPr/>
          </p:nvSpPr>
          <p:spPr>
            <a:xfrm>
              <a:off x="7591919" y="871575"/>
              <a:ext cx="447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12"/>
          <p:cNvGrpSpPr/>
          <p:nvPr/>
        </p:nvGrpSpPr>
        <p:grpSpPr>
          <a:xfrm>
            <a:off x="8832384" y="670955"/>
            <a:ext cx="311815" cy="653721"/>
            <a:chOff x="5385375" y="498300"/>
            <a:chExt cx="802200" cy="556500"/>
          </a:xfrm>
        </p:grpSpPr>
        <p:sp>
          <p:nvSpPr>
            <p:cNvPr id="508" name="Google Shape;508;p12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2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2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12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314800" y="1599700"/>
            <a:ext cx="71895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▪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sGPvtQ7jOX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extra-free-resources-icons-and-maps/?utm_source=templat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?utm_source=templat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&amp;utm_source=slidescarniva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barlow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extra-free-resources-icons-and-maps/?utm_source=template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3"/>
          <p:cNvSpPr txBox="1">
            <a:spLocks noGrp="1"/>
          </p:cNvSpPr>
          <p:nvPr>
            <p:ph type="ctrTitle"/>
          </p:nvPr>
        </p:nvSpPr>
        <p:spPr>
          <a:xfrm>
            <a:off x="685800" y="1541675"/>
            <a:ext cx="5740200" cy="2060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dirty="0"/>
              <a:t>Foro de Cooperación Económica Asia-Pacífico (APEC)</a:t>
            </a:r>
            <a:endParaRPr sz="44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7114521-E154-3604-5BA5-0212BE7082FB}"/>
              </a:ext>
            </a:extLst>
          </p:cNvPr>
          <p:cNvSpPr txBox="1"/>
          <p:nvPr/>
        </p:nvSpPr>
        <p:spPr>
          <a:xfrm>
            <a:off x="595489" y="3658220"/>
            <a:ext cx="3618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i="1" dirty="0">
                <a:solidFill>
                  <a:schemeClr val="tx2">
                    <a:lumMod val="25000"/>
                  </a:schemeClr>
                </a:solidFill>
              </a:rPr>
              <a:t>Prof. Freddy Hervias Vargas</a:t>
            </a:r>
            <a:endParaRPr lang="es-PE" sz="2000" b="1" i="1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106266E1-8146-0407-F41B-BA5634804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2608" y="169332"/>
            <a:ext cx="1884059" cy="11239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906647C-BB37-F493-3EF7-CA7D1D095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687" y="4008229"/>
            <a:ext cx="1248968" cy="9250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EB840-C404-5107-71A7-BAD0DCB50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625" y="337860"/>
            <a:ext cx="5497200" cy="497519"/>
          </a:xfrm>
        </p:spPr>
        <p:txBody>
          <a:bodyPr/>
          <a:lstStyle/>
          <a:p>
            <a:r>
              <a:rPr lang="es-ES" dirty="0"/>
              <a:t>Conocimientos Previos</a:t>
            </a:r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199012B-0DD2-C1E2-0152-5A8E0C7C08FC}"/>
              </a:ext>
            </a:extLst>
          </p:cNvPr>
          <p:cNvSpPr/>
          <p:nvPr/>
        </p:nvSpPr>
        <p:spPr>
          <a:xfrm>
            <a:off x="609600" y="835380"/>
            <a:ext cx="5204178" cy="41317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F94BAF-BC75-0776-31E1-8C2ED11AA7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911" y="1083627"/>
            <a:ext cx="5023556" cy="372201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ES" sz="2300" b="1" dirty="0"/>
              <a:t>¿Por qué creen que es importante la cooperación económica entre países?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300" b="1" dirty="0"/>
              <a:t>¿Qué saben sobre los acuerdos comerciales y cómo estos afectan nuestras economías?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300" b="1" dirty="0"/>
              <a:t>¿Qué ventajas creen que tiene el comercio sin barreras entre países? ¿Y qué posibles desventajas?</a:t>
            </a:r>
            <a:endParaRPr lang="es-PE" sz="2300" b="1" dirty="0"/>
          </a:p>
        </p:txBody>
      </p:sp>
    </p:spTree>
    <p:extLst>
      <p:ext uri="{BB962C8B-B14F-4D97-AF65-F5344CB8AC3E}">
        <p14:creationId xmlns:p14="http://schemas.microsoft.com/office/powerpoint/2010/main" val="2744901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4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¿Qué es APEC?</a:t>
            </a:r>
            <a:endParaRPr dirty="0"/>
          </a:p>
        </p:txBody>
      </p:sp>
      <p:sp>
        <p:nvSpPr>
          <p:cNvPr id="524" name="Google Shape;524;p14"/>
          <p:cNvSpPr txBox="1">
            <a:spLocks noGrp="1"/>
          </p:cNvSpPr>
          <p:nvPr>
            <p:ph type="body" idx="2"/>
          </p:nvPr>
        </p:nvSpPr>
        <p:spPr>
          <a:xfrm>
            <a:off x="1067523" y="1662946"/>
            <a:ext cx="7289976" cy="281625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tx2">
                    <a:lumMod val="25000"/>
                  </a:schemeClr>
                </a:solidFill>
              </a:rPr>
              <a:t>Definición</a:t>
            </a:r>
            <a:r>
              <a:rPr lang="es-ES" sz="2200" dirty="0">
                <a:solidFill>
                  <a:schemeClr val="tx2">
                    <a:lumMod val="25000"/>
                  </a:schemeClr>
                </a:solidFill>
              </a:rPr>
              <a:t>: APEC es un foro multilateral creado para promover la cooperación económica, el comercio y la inversión en la región Asia-Pacífico.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tx2">
                    <a:lumMod val="25000"/>
                  </a:schemeClr>
                </a:solidFill>
              </a:rPr>
              <a:t>Fundación</a:t>
            </a:r>
            <a:r>
              <a:rPr lang="es-ES" sz="2200" dirty="0">
                <a:solidFill>
                  <a:schemeClr val="tx2">
                    <a:lumMod val="25000"/>
                  </a:schemeClr>
                </a:solidFill>
              </a:rPr>
              <a:t>: Establecido en 1989 en Canberra, Australia.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tx2">
                    <a:lumMod val="25000"/>
                  </a:schemeClr>
                </a:solidFill>
              </a:rPr>
              <a:t>Miembros</a:t>
            </a:r>
            <a:r>
              <a:rPr lang="es-ES" sz="2200" dirty="0">
                <a:solidFill>
                  <a:schemeClr val="tx2">
                    <a:lumMod val="25000"/>
                  </a:schemeClr>
                </a:solidFill>
              </a:rPr>
              <a:t>: 21 economías miembros, incluyendo EE.UU., China, Japón, México, Chile, entre otros.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dirty="0">
              <a:solidFill>
                <a:schemeClr val="tx2">
                  <a:lumMod val="25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525" name="Google Shape;525;p14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5"/>
          <p:cNvSpPr txBox="1">
            <a:spLocks noGrp="1"/>
          </p:cNvSpPr>
          <p:nvPr>
            <p:ph type="ctrTitle"/>
          </p:nvPr>
        </p:nvSpPr>
        <p:spPr>
          <a:xfrm>
            <a:off x="388936" y="303990"/>
            <a:ext cx="5497200" cy="54267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Objetivos Principales de APEC</a:t>
            </a:r>
            <a:endParaRPr sz="28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20207F6-D336-81AE-80F1-8299C992DC47}"/>
              </a:ext>
            </a:extLst>
          </p:cNvPr>
          <p:cNvSpPr/>
          <p:nvPr/>
        </p:nvSpPr>
        <p:spPr>
          <a:xfrm>
            <a:off x="528575" y="1195754"/>
            <a:ext cx="5217921" cy="3739661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3857625" algn="l"/>
              </a:tabLst>
            </a:pPr>
            <a:endParaRPr lang="es-PE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922E562-0F4F-8A5F-6C73-4D13DACD520E}"/>
              </a:ext>
            </a:extLst>
          </p:cNvPr>
          <p:cNvSpPr txBox="1"/>
          <p:nvPr/>
        </p:nvSpPr>
        <p:spPr>
          <a:xfrm>
            <a:off x="694188" y="1195754"/>
            <a:ext cx="50523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Font typeface="+mj-lt"/>
              <a:buAutoNum type="arabicPeriod"/>
            </a:pPr>
            <a:r>
              <a:rPr lang="es-ES" sz="2000" b="1" dirty="0"/>
              <a:t>Promover el crecimiento económico</a:t>
            </a:r>
            <a:r>
              <a:rPr lang="es-ES" sz="2000" dirty="0"/>
              <a:t> en la región Asia-Pacífico.</a:t>
            </a:r>
          </a:p>
          <a:p>
            <a:pPr marL="269875" indent="-269875">
              <a:buFont typeface="+mj-lt"/>
              <a:buAutoNum type="arabicPeriod"/>
            </a:pPr>
            <a:r>
              <a:rPr lang="es-ES" sz="2000" b="1" dirty="0"/>
              <a:t>Fortalecer el sistema de comercio global</a:t>
            </a:r>
            <a:r>
              <a:rPr lang="es-ES" sz="2000" dirty="0"/>
              <a:t> mediante la cooperación y el libre comercio.</a:t>
            </a:r>
          </a:p>
          <a:p>
            <a:pPr marL="269875" indent="-269875">
              <a:buFont typeface="+mj-lt"/>
              <a:buAutoNum type="arabicPeriod"/>
            </a:pPr>
            <a:r>
              <a:rPr lang="es-ES" sz="2000" b="1" dirty="0"/>
              <a:t>Apoyar el desarrollo sostenible</a:t>
            </a:r>
            <a:r>
              <a:rPr lang="es-ES" sz="2000" dirty="0"/>
              <a:t> y reducir las barreras al comercio y la inversión.</a:t>
            </a:r>
          </a:p>
          <a:p>
            <a:pPr marL="269875" indent="-269875">
              <a:buFont typeface="+mj-lt"/>
              <a:buAutoNum type="arabicPeriod"/>
            </a:pPr>
            <a:r>
              <a:rPr lang="es-ES" sz="2000" b="1" dirty="0"/>
              <a:t>Facilitar la cooperación técnica</a:t>
            </a:r>
            <a:r>
              <a:rPr lang="es-ES" sz="2000" dirty="0"/>
              <a:t> en temas como medio ambiente, salud y seguridad.</a:t>
            </a:r>
          </a:p>
          <a:p>
            <a:endParaRPr lang="es-PE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hlinkClick r:id="rId2"/>
            <a:extLst>
              <a:ext uri="{FF2B5EF4-FFF2-40B4-BE49-F238E27FC236}">
                <a16:creationId xmlns:a16="http://schemas.microsoft.com/office/drawing/2014/main" id="{6204F747-1898-4EEC-9B42-2DABBF80F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31" y="593725"/>
            <a:ext cx="6917418" cy="388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78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7520587-8A38-07B6-81DC-E3AD37715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85725"/>
            <a:ext cx="49149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28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6"/>
          <p:cNvSpPr txBox="1">
            <a:spLocks noGrp="1"/>
          </p:cNvSpPr>
          <p:nvPr>
            <p:ph type="ctrTitle" idx="4294967295"/>
          </p:nvPr>
        </p:nvSpPr>
        <p:spPr>
          <a:xfrm>
            <a:off x="3885578" y="123940"/>
            <a:ext cx="4288800" cy="83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1"/>
                </a:solidFill>
              </a:rPr>
              <a:t>Miembros de APEC</a:t>
            </a:r>
            <a:endParaRPr sz="3600" dirty="0">
              <a:solidFill>
                <a:schemeClr val="accent1"/>
              </a:solidFill>
            </a:endParaRPr>
          </a:p>
        </p:txBody>
      </p:sp>
      <p:sp>
        <p:nvSpPr>
          <p:cNvPr id="537" name="Google Shape;537;p16"/>
          <p:cNvSpPr txBox="1">
            <a:spLocks noGrp="1"/>
          </p:cNvSpPr>
          <p:nvPr>
            <p:ph type="subTitle" idx="4294967295"/>
          </p:nvPr>
        </p:nvSpPr>
        <p:spPr>
          <a:xfrm>
            <a:off x="3885578" y="956440"/>
            <a:ext cx="4906730" cy="379105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76200" indent="0">
              <a:buNone/>
            </a:pPr>
            <a:r>
              <a:rPr lang="es-ES" sz="1800" b="1" dirty="0"/>
              <a:t>Lista de países miembros</a:t>
            </a:r>
            <a:r>
              <a:rPr lang="es-ES" sz="1800" dirty="0"/>
              <a:t>:</a:t>
            </a:r>
          </a:p>
          <a:p>
            <a:pPr marL="457200" lvl="1" indent="0">
              <a:buNone/>
            </a:pPr>
            <a:r>
              <a:rPr lang="es-ES" sz="1800" dirty="0"/>
              <a:t>Australia, Brunéi, Canadá, Chile, China, Corea del Sur, EE.UU., Filipinas, Hong Kong, Indonesia, Japón, Malasia, México, Nueva Zelanda, Papúa Nueva Guinea, Perú, Rusia, Singapur, Tailandia, Taiwán y Vietnam.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1800" b="1" dirty="0"/>
              <a:t>Nota</a:t>
            </a:r>
            <a:r>
              <a:rPr lang="es-ES" sz="1800" dirty="0"/>
              <a:t>: APEC usa el término “economías” en vez de “países” debido a que incluye territorios con diferentes sistemas políticos y económicos.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/>
          </a:p>
        </p:txBody>
      </p:sp>
      <p:sp>
        <p:nvSpPr>
          <p:cNvPr id="538" name="Google Shape;538;p16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7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539" name="Google Shape;539;p16"/>
          <p:cNvPicPr preferRelativeResize="0"/>
          <p:nvPr/>
        </p:nvPicPr>
        <p:blipFill>
          <a:blip r:embed="rId3"/>
          <a:srcRect l="34029" r="34029"/>
          <a:stretch/>
        </p:blipFill>
        <p:spPr>
          <a:xfrm>
            <a:off x="648603" y="0"/>
            <a:ext cx="29208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7"/>
          <p:cNvSpPr txBox="1">
            <a:spLocks noGrp="1"/>
          </p:cNvSpPr>
          <p:nvPr>
            <p:ph type="body" idx="1"/>
          </p:nvPr>
        </p:nvSpPr>
        <p:spPr>
          <a:xfrm>
            <a:off x="1511429" y="318971"/>
            <a:ext cx="5733432" cy="4497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es-ES" sz="2800" b="1" dirty="0"/>
              <a:t>Áreas de Trabajo de APEC</a:t>
            </a:r>
          </a:p>
          <a:p>
            <a:pPr marL="0" indent="0">
              <a:buNone/>
            </a:pPr>
            <a:endParaRPr lang="es-ES" sz="1700" b="1" dirty="0"/>
          </a:p>
          <a:p>
            <a:pPr>
              <a:buFont typeface="+mj-lt"/>
              <a:buAutoNum type="arabicPeriod"/>
            </a:pPr>
            <a:r>
              <a:rPr lang="es-ES" sz="1700" b="1" dirty="0"/>
              <a:t>Facilitación del Comercio y la Inversión</a:t>
            </a:r>
            <a:endParaRPr lang="es-ES" sz="1700" dirty="0"/>
          </a:p>
          <a:p>
            <a:pPr lvl="1"/>
            <a:r>
              <a:rPr lang="es-ES" sz="1700" dirty="0"/>
              <a:t>Reducción de barreras arancelarias y no arancelarias.</a:t>
            </a:r>
          </a:p>
          <a:p>
            <a:pPr>
              <a:buFont typeface="+mj-lt"/>
              <a:buAutoNum type="arabicPeriod"/>
            </a:pPr>
            <a:r>
              <a:rPr lang="es-ES" sz="1700" b="1" dirty="0"/>
              <a:t>Liberalización del Comercio</a:t>
            </a:r>
            <a:endParaRPr lang="es-ES" sz="1700" dirty="0"/>
          </a:p>
          <a:p>
            <a:pPr lvl="1"/>
            <a:r>
              <a:rPr lang="es-ES" sz="1700" dirty="0"/>
              <a:t>Incremento de oportunidades comerciales mediante políticas de apertura económica.</a:t>
            </a:r>
          </a:p>
          <a:p>
            <a:pPr>
              <a:buFont typeface="+mj-lt"/>
              <a:buAutoNum type="arabicPeriod"/>
            </a:pPr>
            <a:r>
              <a:rPr lang="es-ES" sz="1700" b="1" dirty="0"/>
              <a:t>Cooperación Económica y Técnica</a:t>
            </a:r>
            <a:endParaRPr lang="es-ES" sz="1700" dirty="0"/>
          </a:p>
          <a:p>
            <a:pPr lvl="1"/>
            <a:r>
              <a:rPr lang="es-ES" sz="1700" dirty="0"/>
              <a:t>Iniciativas para mejorar las capacidades técnicas y administrativas de las economías miembro.</a:t>
            </a:r>
          </a:p>
          <a:p>
            <a:pPr>
              <a:buFont typeface="+mj-lt"/>
              <a:buAutoNum type="arabicPeriod"/>
            </a:pPr>
            <a:r>
              <a:rPr lang="es-ES" sz="1700" b="1" dirty="0"/>
              <a:t>Seguridad Humana y Resiliencia</a:t>
            </a:r>
            <a:endParaRPr lang="es-ES" sz="1700" dirty="0"/>
          </a:p>
          <a:p>
            <a:pPr lvl="1"/>
            <a:r>
              <a:rPr lang="es-ES" sz="1700" dirty="0"/>
              <a:t>Gestión de desastres, salud pública y seguridad alimentaria.</a:t>
            </a:r>
          </a:p>
        </p:txBody>
      </p:sp>
      <p:sp>
        <p:nvSpPr>
          <p:cNvPr id="545" name="Google Shape;545;p1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8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Proyectos Clave y Logros de APEC</a:t>
            </a:r>
            <a:endParaRPr dirty="0"/>
          </a:p>
        </p:txBody>
      </p:sp>
      <p:sp>
        <p:nvSpPr>
          <p:cNvPr id="551" name="Google Shape;551;p18"/>
          <p:cNvSpPr txBox="1">
            <a:spLocks noGrp="1"/>
          </p:cNvSpPr>
          <p:nvPr>
            <p:ph type="body" idx="1"/>
          </p:nvPr>
        </p:nvSpPr>
        <p:spPr>
          <a:xfrm>
            <a:off x="1012206" y="1593200"/>
            <a:ext cx="7592532" cy="28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Progreso en la Liberalización del Comercio</a:t>
            </a:r>
            <a:r>
              <a:rPr lang="es-ES" dirty="0"/>
              <a:t>: Acuerdo en reducir tarifas y facilitar la movilidad empresarial.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Iniciativa de Conectividad Regional</a:t>
            </a:r>
            <a:r>
              <a:rPr lang="es-ES" dirty="0"/>
              <a:t>: Mejoras en infraestructura y digitalización en la región.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Desarrollo de Capacidades Técnicas</a:t>
            </a:r>
            <a:r>
              <a:rPr lang="es-ES" dirty="0"/>
              <a:t>: Programas de capacitación para fomentar la innovación y el desarrollo sostenible.</a:t>
            </a:r>
          </a:p>
        </p:txBody>
      </p:sp>
      <p:sp>
        <p:nvSpPr>
          <p:cNvPr id="552" name="Google Shape;552;p18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5D2973-DDBC-4876-A91C-6BA9DD263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Beneficios de APEC para sus Miembros</a:t>
            </a:r>
            <a:endParaRPr lang="es-PE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DAA659-F399-6FC3-CEB5-B93DD37F4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ES" sz="2100" b="1" dirty="0"/>
              <a:t>Aumento de Inversiones Extranjeras</a:t>
            </a:r>
            <a:r>
              <a:rPr lang="es-ES" sz="2100" dirty="0"/>
              <a:t>: Promoción de un entorno favorable para la inversión.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100" b="1" dirty="0"/>
              <a:t>Mejor Acceso a Mercados</a:t>
            </a:r>
            <a:r>
              <a:rPr lang="es-ES" sz="2100" dirty="0"/>
              <a:t>: Reducción de barreras comerciales que facilitan el intercambio de bienes y servicios.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100" b="1" dirty="0"/>
              <a:t>Estabilidad Económica</a:t>
            </a:r>
            <a:r>
              <a:rPr lang="es-ES" sz="2100" dirty="0"/>
              <a:t>: Colaboración en políticas que fortalecen la economía de la región.</a:t>
            </a:r>
          </a:p>
          <a:p>
            <a:endParaRPr lang="es-PE" sz="21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B208F9-05F3-86A3-0F9E-3FCF03C487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29350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ctrTitle" idx="4294967295"/>
          </p:nvPr>
        </p:nvSpPr>
        <p:spPr>
          <a:xfrm>
            <a:off x="1007544" y="467185"/>
            <a:ext cx="3788400" cy="81974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1"/>
                </a:solidFill>
              </a:rPr>
              <a:t>Desafíos Actuales para APEC</a:t>
            </a:r>
            <a:endParaRPr sz="3600" dirty="0">
              <a:solidFill>
                <a:schemeClr val="accent1"/>
              </a:solidFill>
            </a:endParaRPr>
          </a:p>
        </p:txBody>
      </p:sp>
      <p:sp>
        <p:nvSpPr>
          <p:cNvPr id="558" name="Google Shape;558;p19"/>
          <p:cNvSpPr txBox="1">
            <a:spLocks noGrp="1"/>
          </p:cNvSpPr>
          <p:nvPr>
            <p:ph type="subTitle" idx="4294967295"/>
          </p:nvPr>
        </p:nvSpPr>
        <p:spPr>
          <a:xfrm>
            <a:off x="867514" y="1501427"/>
            <a:ext cx="4844664" cy="37008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Font typeface="+mj-lt"/>
              <a:buAutoNum type="arabicPeriod"/>
            </a:pPr>
            <a:r>
              <a:rPr lang="es-ES" sz="1900" b="1" dirty="0"/>
              <a:t>Desigualdad Económica</a:t>
            </a:r>
            <a:r>
              <a:rPr lang="es-ES" sz="1900" dirty="0"/>
              <a:t>: Disparidades entre economías desarrolladas y en desarrollo.</a:t>
            </a:r>
          </a:p>
          <a:p>
            <a:pPr>
              <a:buFont typeface="+mj-lt"/>
              <a:buAutoNum type="arabicPeriod"/>
            </a:pPr>
            <a:r>
              <a:rPr lang="es-ES" sz="1900" b="1" dirty="0"/>
              <a:t>Cambios Climáticos y Medioambientales</a:t>
            </a:r>
            <a:r>
              <a:rPr lang="es-ES" sz="1900" dirty="0"/>
              <a:t>: Necesidad de un enfoque conjunto para el desarrollo sostenible.</a:t>
            </a:r>
          </a:p>
          <a:p>
            <a:pPr>
              <a:buFont typeface="+mj-lt"/>
              <a:buAutoNum type="arabicPeriod"/>
            </a:pPr>
            <a:r>
              <a:rPr lang="es-ES" sz="1900" b="1" dirty="0"/>
              <a:t>Conflictos Comerciales</a:t>
            </a:r>
            <a:r>
              <a:rPr lang="es-ES" sz="1900" dirty="0"/>
              <a:t>: Tensiones comerciales, especialmente entre grandes economías como EE.UU. y China.</a:t>
            </a:r>
          </a:p>
        </p:txBody>
      </p:sp>
      <p:sp>
        <p:nvSpPr>
          <p:cNvPr id="559" name="Google Shape;559;p19"/>
          <p:cNvSpPr/>
          <p:nvPr/>
        </p:nvSpPr>
        <p:spPr>
          <a:xfrm>
            <a:off x="7143443" y="3303311"/>
            <a:ext cx="312610" cy="29849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0" name="Google Shape;560;p19"/>
          <p:cNvGrpSpPr/>
          <p:nvPr/>
        </p:nvGrpSpPr>
        <p:grpSpPr>
          <a:xfrm>
            <a:off x="6755340" y="1626985"/>
            <a:ext cx="1339230" cy="1339557"/>
            <a:chOff x="6654650" y="3665275"/>
            <a:chExt cx="409100" cy="409125"/>
          </a:xfrm>
        </p:grpSpPr>
        <p:sp>
          <p:nvSpPr>
            <p:cNvPr id="561" name="Google Shape;561;p1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8" name="Google Shape;568;p19"/>
          <p:cNvSpPr/>
          <p:nvPr/>
        </p:nvSpPr>
        <p:spPr>
          <a:xfrm rot="2466730">
            <a:off x="5564068" y="1886788"/>
            <a:ext cx="434316" cy="41469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19"/>
          <p:cNvSpPr/>
          <p:nvPr/>
        </p:nvSpPr>
        <p:spPr>
          <a:xfrm rot="-1609361">
            <a:off x="6199245" y="2147725"/>
            <a:ext cx="312542" cy="29842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9"/>
          <p:cNvSpPr/>
          <p:nvPr/>
        </p:nvSpPr>
        <p:spPr>
          <a:xfrm rot="2926229">
            <a:off x="8094370" y="2384149"/>
            <a:ext cx="234084" cy="22351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9"/>
          <p:cNvSpPr/>
          <p:nvPr/>
        </p:nvSpPr>
        <p:spPr>
          <a:xfrm rot="-1609084">
            <a:off x="7120324" y="886921"/>
            <a:ext cx="210884" cy="20135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9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0"/>
          <p:cNvSpPr txBox="1">
            <a:spLocks noGrp="1"/>
          </p:cNvSpPr>
          <p:nvPr>
            <p:ph type="body" idx="1"/>
          </p:nvPr>
        </p:nvSpPr>
        <p:spPr>
          <a:xfrm>
            <a:off x="1133247" y="1723878"/>
            <a:ext cx="6898906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200" b="1" dirty="0"/>
              <a:t>Adaptación Tecnológica</a:t>
            </a:r>
            <a:r>
              <a:rPr lang="es-ES" sz="2200" dirty="0"/>
              <a:t>: Potenciar el desarrollo de la economía digital y las tecnologías emergentes.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200" b="1" dirty="0"/>
              <a:t>Sostenibilidad</a:t>
            </a:r>
            <a:r>
              <a:rPr lang="es-ES" sz="2200" dirty="0"/>
              <a:t>: Estrategias para un crecimiento económico ambientalmente responsable.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200" b="1" dirty="0"/>
              <a:t>Fortalecimiento de la Integración Regional</a:t>
            </a:r>
            <a:r>
              <a:rPr lang="es-ES" sz="2200" dirty="0"/>
              <a:t>: Impulso hacia un mercado común en Asia-Pacífico.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/>
              <a:t>.</a:t>
            </a:r>
            <a:endParaRPr sz="2200" dirty="0"/>
          </a:p>
        </p:txBody>
      </p:sp>
      <p:sp>
        <p:nvSpPr>
          <p:cNvPr id="578" name="Google Shape;578;p20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 Futuro de APEC</a:t>
            </a:r>
            <a:endParaRPr dirty="0"/>
          </a:p>
        </p:txBody>
      </p:sp>
      <p:sp>
        <p:nvSpPr>
          <p:cNvPr id="580" name="Google Shape;580;p20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1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Conclusiones</a:t>
            </a:r>
            <a:endParaRPr dirty="0"/>
          </a:p>
        </p:txBody>
      </p:sp>
      <p:sp>
        <p:nvSpPr>
          <p:cNvPr id="586" name="Google Shape;586;p21"/>
          <p:cNvSpPr txBox="1">
            <a:spLocks noGrp="1"/>
          </p:cNvSpPr>
          <p:nvPr>
            <p:ph type="body" idx="1"/>
          </p:nvPr>
        </p:nvSpPr>
        <p:spPr>
          <a:xfrm>
            <a:off x="1090348" y="1599600"/>
            <a:ext cx="6984703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b="1" dirty="0"/>
              <a:t>APEC es clave para la cooperación económica</a:t>
            </a:r>
            <a:r>
              <a:rPr lang="es-ES" sz="2000" dirty="0"/>
              <a:t> en Asia-Pacífico, promoviendo la estabilidad, el crecimiento y la sostenibilidad.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1" dirty="0"/>
              <a:t>Importancia de la unidad regional</a:t>
            </a:r>
            <a:r>
              <a:rPr lang="es-ES" sz="2000" dirty="0"/>
              <a:t> para enfrentar desafíos globales como el cambio climático y la recuperación post-COVID-19.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1" dirty="0"/>
              <a:t>Futuro prometedor</a:t>
            </a:r>
            <a:r>
              <a:rPr lang="es-ES" sz="2000" dirty="0"/>
              <a:t> en la medida en que se fortalezca la colaboración entre las economías miembros.</a:t>
            </a:r>
          </a:p>
        </p:txBody>
      </p:sp>
      <p:sp>
        <p:nvSpPr>
          <p:cNvPr id="589" name="Google Shape;589;p21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3"/>
          <p:cNvSpPr txBox="1">
            <a:spLocks noGrp="1"/>
          </p:cNvSpPr>
          <p:nvPr>
            <p:ph type="title" idx="4294967295"/>
          </p:nvPr>
        </p:nvSpPr>
        <p:spPr>
          <a:xfrm>
            <a:off x="5711103" y="663075"/>
            <a:ext cx="2977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solidFill>
                  <a:schemeClr val="dk1"/>
                </a:solidFill>
              </a:rPr>
              <a:t>Want big impact?</a:t>
            </a:r>
            <a:endParaRPr b="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Use big image.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03" name="Google Shape;603;p23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4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609" name="Google Shape;609;p24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10" name="Google Shape;610;p24"/>
          <p:cNvSpPr/>
          <p:nvPr/>
        </p:nvSpPr>
        <p:spPr>
          <a:xfrm>
            <a:off x="4091417" y="1953924"/>
            <a:ext cx="1662300" cy="47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Lorem Ipsum</a:t>
            </a:r>
            <a:endParaRPr>
              <a:solidFill>
                <a:schemeClr val="dk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11" name="Google Shape;611;p24"/>
          <p:cNvSpPr/>
          <p:nvPr/>
        </p:nvSpPr>
        <p:spPr>
          <a:xfrm>
            <a:off x="2264393" y="2857062"/>
            <a:ext cx="1662300" cy="478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rPr>
              <a:t>Lorem Ipsum</a:t>
            </a:r>
            <a:endParaRPr sz="1000">
              <a:solidFill>
                <a:schemeClr val="lt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612" name="Google Shape;612;p24"/>
          <p:cNvSpPr/>
          <p:nvPr/>
        </p:nvSpPr>
        <p:spPr>
          <a:xfrm>
            <a:off x="5918338" y="2857062"/>
            <a:ext cx="1662300" cy="478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rPr>
              <a:t>Lorem Ipsum</a:t>
            </a:r>
            <a:endParaRPr>
              <a:solidFill>
                <a:schemeClr val="lt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613" name="Google Shape;613;p24"/>
          <p:cNvSpPr/>
          <p:nvPr/>
        </p:nvSpPr>
        <p:spPr>
          <a:xfrm>
            <a:off x="6831862" y="3690620"/>
            <a:ext cx="16623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rPr>
              <a:t>Lorem Ipsum</a:t>
            </a:r>
            <a:endParaRPr>
              <a:solidFill>
                <a:schemeClr val="lt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614" name="Google Shape;614;p24"/>
          <p:cNvSpPr/>
          <p:nvPr/>
        </p:nvSpPr>
        <p:spPr>
          <a:xfrm>
            <a:off x="5004895" y="3690620"/>
            <a:ext cx="16623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rPr>
              <a:t>Lorem Ipsum</a:t>
            </a:r>
            <a:endParaRPr>
              <a:solidFill>
                <a:schemeClr val="lt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615" name="Google Shape;615;p24"/>
          <p:cNvSpPr/>
          <p:nvPr/>
        </p:nvSpPr>
        <p:spPr>
          <a:xfrm>
            <a:off x="3177917" y="3690620"/>
            <a:ext cx="16623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rPr>
              <a:t>Lorem Ipsum</a:t>
            </a:r>
            <a:endParaRPr>
              <a:solidFill>
                <a:schemeClr val="lt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616" name="Google Shape;616;p24"/>
          <p:cNvSpPr/>
          <p:nvPr/>
        </p:nvSpPr>
        <p:spPr>
          <a:xfrm>
            <a:off x="1350951" y="3690620"/>
            <a:ext cx="1662300" cy="47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rPr>
              <a:t>Lorem Ipsum</a:t>
            </a:r>
            <a:endParaRPr>
              <a:solidFill>
                <a:schemeClr val="lt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cxnSp>
        <p:nvCxnSpPr>
          <p:cNvPr id="617" name="Google Shape;617;p24"/>
          <p:cNvCxnSpPr>
            <a:stCxn id="610" idx="2"/>
            <a:endCxn id="612" idx="0"/>
          </p:cNvCxnSpPr>
          <p:nvPr/>
        </p:nvCxnSpPr>
        <p:spPr>
          <a:xfrm rot="-5400000" flipH="1">
            <a:off x="5623817" y="1731174"/>
            <a:ext cx="424500" cy="1827000"/>
          </a:xfrm>
          <a:prstGeom prst="bentConnector3">
            <a:avLst>
              <a:gd name="adj1" fmla="val 49997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8" name="Google Shape;618;p24"/>
          <p:cNvCxnSpPr>
            <a:stCxn id="611" idx="0"/>
            <a:endCxn id="610" idx="2"/>
          </p:cNvCxnSpPr>
          <p:nvPr/>
        </p:nvCxnSpPr>
        <p:spPr>
          <a:xfrm rot="-5400000">
            <a:off x="3796793" y="1731312"/>
            <a:ext cx="424500" cy="1827000"/>
          </a:xfrm>
          <a:prstGeom prst="bentConnector3">
            <a:avLst>
              <a:gd name="adj1" fmla="val 49997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9" name="Google Shape;619;p24"/>
          <p:cNvCxnSpPr>
            <a:stCxn id="611" idx="2"/>
            <a:endCxn id="615" idx="0"/>
          </p:cNvCxnSpPr>
          <p:nvPr/>
        </p:nvCxnSpPr>
        <p:spPr>
          <a:xfrm rot="-5400000" flipH="1">
            <a:off x="3374693" y="3056412"/>
            <a:ext cx="355200" cy="9135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0" name="Google Shape;620;p24"/>
          <p:cNvCxnSpPr>
            <a:stCxn id="616" idx="0"/>
            <a:endCxn id="611" idx="2"/>
          </p:cNvCxnSpPr>
          <p:nvPr/>
        </p:nvCxnSpPr>
        <p:spPr>
          <a:xfrm rot="-5400000">
            <a:off x="2461251" y="3056270"/>
            <a:ext cx="355200" cy="9135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1" name="Google Shape;621;p24"/>
          <p:cNvCxnSpPr>
            <a:stCxn id="612" idx="2"/>
            <a:endCxn id="613" idx="0"/>
          </p:cNvCxnSpPr>
          <p:nvPr/>
        </p:nvCxnSpPr>
        <p:spPr>
          <a:xfrm rot="-5400000" flipH="1">
            <a:off x="7028638" y="3056412"/>
            <a:ext cx="355200" cy="9135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2" name="Google Shape;622;p24"/>
          <p:cNvCxnSpPr>
            <a:stCxn id="614" idx="0"/>
            <a:endCxn id="612" idx="2"/>
          </p:cNvCxnSpPr>
          <p:nvPr/>
        </p:nvCxnSpPr>
        <p:spPr>
          <a:xfrm rot="-5400000">
            <a:off x="6115195" y="3056270"/>
            <a:ext cx="355200" cy="9135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5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628" name="Google Shape;628;p25"/>
          <p:cNvGraphicFramePr/>
          <p:nvPr/>
        </p:nvGraphicFramePr>
        <p:xfrm>
          <a:off x="1314800" y="19716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{D3DDDE53-BA8E-4E00-AA70-F4D82C241327}</a:tableStyleId>
              </a:tblPr>
              <a:tblGrid>
                <a:gridCol w="179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7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A</a:t>
                      </a:r>
                      <a:endParaRPr sz="1100">
                        <a:solidFill>
                          <a:schemeClr val="accent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B</a:t>
                      </a:r>
                      <a:endParaRPr sz="1100">
                        <a:solidFill>
                          <a:schemeClr val="accent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C</a:t>
                      </a:r>
                      <a:endParaRPr sz="1100">
                        <a:solidFill>
                          <a:schemeClr val="accent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5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Yellow</a:t>
                      </a:r>
                      <a:endParaRPr sz="1100">
                        <a:solidFill>
                          <a:schemeClr val="accent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10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20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7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5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Blue</a:t>
                      </a:r>
                      <a:endParaRPr sz="1100">
                        <a:solidFill>
                          <a:schemeClr val="accent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30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15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10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5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Orange</a:t>
                      </a:r>
                      <a:endParaRPr sz="1100">
                        <a:solidFill>
                          <a:schemeClr val="accent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5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24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Barlow Light"/>
                          <a:ea typeface="Barlow Light"/>
                          <a:cs typeface="Barlow Light"/>
                          <a:sym typeface="Barlow Light"/>
                        </a:rPr>
                        <a:t>16</a:t>
                      </a:r>
                      <a:endParaRPr sz="1800">
                        <a:solidFill>
                          <a:schemeClr val="dk1"/>
                        </a:solidFill>
                        <a:latin typeface="Barlow Light"/>
                        <a:ea typeface="Barlow Light"/>
                        <a:cs typeface="Barlow Light"/>
                        <a:sym typeface="Barlow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29" name="Google Shape;629;p25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6"/>
          <p:cNvSpPr/>
          <p:nvPr/>
        </p:nvSpPr>
        <p:spPr>
          <a:xfrm>
            <a:off x="1432202" y="942576"/>
            <a:ext cx="7025878" cy="334697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26"/>
          <p:cNvSpPr txBox="1">
            <a:spLocks noGrp="1"/>
          </p:cNvSpPr>
          <p:nvPr>
            <p:ph type="title" idx="4294967295"/>
          </p:nvPr>
        </p:nvSpPr>
        <p:spPr>
          <a:xfrm>
            <a:off x="991525" y="0"/>
            <a:ext cx="75129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636" name="Google Shape;636;p26"/>
          <p:cNvSpPr/>
          <p:nvPr/>
        </p:nvSpPr>
        <p:spPr>
          <a:xfrm>
            <a:off x="2750600" y="1611075"/>
            <a:ext cx="6537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rPr>
              <a:t>our office</a:t>
            </a:r>
            <a:endParaRPr sz="800">
              <a:solidFill>
                <a:schemeClr val="accent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637" name="Google Shape;637;p26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17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638" name="Google Shape;638;p26"/>
          <p:cNvSpPr txBox="1">
            <a:spLocks noGrp="1"/>
          </p:cNvSpPr>
          <p:nvPr>
            <p:ph type="body" idx="4294967295"/>
          </p:nvPr>
        </p:nvSpPr>
        <p:spPr>
          <a:xfrm>
            <a:off x="991525" y="4756975"/>
            <a:ext cx="7185000" cy="30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accent1"/>
                </a:solidFill>
              </a:rPr>
              <a:t>Find more maps at </a:t>
            </a:r>
            <a:r>
              <a:rPr lang="en" sz="900" u="sng">
                <a:solidFill>
                  <a:schemeClr val="accent1"/>
                </a:solidFill>
                <a:hlinkClick r:id="rId3"/>
              </a:rPr>
              <a:t>slidescarnival.com/extra-free-resources-icons-and-maps</a:t>
            </a:r>
            <a:endParaRPr sz="9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900" b="1">
              <a:solidFill>
                <a:schemeClr val="accent1"/>
              </a:solidFill>
            </a:endParaRPr>
          </a:p>
        </p:txBody>
      </p:sp>
      <p:sp>
        <p:nvSpPr>
          <p:cNvPr id="639" name="Google Shape;639;p26"/>
          <p:cNvSpPr/>
          <p:nvPr/>
        </p:nvSpPr>
        <p:spPr>
          <a:xfrm>
            <a:off x="1877700" y="1947725"/>
            <a:ext cx="202500" cy="202500"/>
          </a:xfrm>
          <a:prstGeom prst="mathPlus">
            <a:avLst>
              <a:gd name="adj1" fmla="val 2904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26"/>
          <p:cNvSpPr/>
          <p:nvPr/>
        </p:nvSpPr>
        <p:spPr>
          <a:xfrm>
            <a:off x="3404300" y="3389100"/>
            <a:ext cx="202500" cy="202500"/>
          </a:xfrm>
          <a:prstGeom prst="mathPlus">
            <a:avLst>
              <a:gd name="adj1" fmla="val 2904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26"/>
          <p:cNvSpPr/>
          <p:nvPr/>
        </p:nvSpPr>
        <p:spPr>
          <a:xfrm>
            <a:off x="4289478" y="1788787"/>
            <a:ext cx="202500" cy="202500"/>
          </a:xfrm>
          <a:prstGeom prst="mathPlus">
            <a:avLst>
              <a:gd name="adj1" fmla="val 2904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26"/>
          <p:cNvSpPr/>
          <p:nvPr/>
        </p:nvSpPr>
        <p:spPr>
          <a:xfrm>
            <a:off x="6765725" y="2256200"/>
            <a:ext cx="202500" cy="202500"/>
          </a:xfrm>
          <a:prstGeom prst="mathPlus">
            <a:avLst>
              <a:gd name="adj1" fmla="val 2904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26"/>
          <p:cNvSpPr/>
          <p:nvPr/>
        </p:nvSpPr>
        <p:spPr>
          <a:xfrm>
            <a:off x="7271375" y="3672775"/>
            <a:ext cx="202500" cy="202500"/>
          </a:xfrm>
          <a:prstGeom prst="mathPlus">
            <a:avLst>
              <a:gd name="adj1" fmla="val 2904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26"/>
          <p:cNvSpPr/>
          <p:nvPr/>
        </p:nvSpPr>
        <p:spPr>
          <a:xfrm>
            <a:off x="4938800" y="3645475"/>
            <a:ext cx="202500" cy="202500"/>
          </a:xfrm>
          <a:prstGeom prst="mathPlus">
            <a:avLst>
              <a:gd name="adj1" fmla="val 2904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7"/>
          <p:cNvSpPr txBox="1">
            <a:spLocks noGrp="1"/>
          </p:cNvSpPr>
          <p:nvPr>
            <p:ph type="ctrTitle" idx="4294967295"/>
          </p:nvPr>
        </p:nvSpPr>
        <p:spPr>
          <a:xfrm>
            <a:off x="1313750" y="1583350"/>
            <a:ext cx="71907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</a:rPr>
              <a:t>89,526,124</a:t>
            </a:r>
            <a:endParaRPr sz="9600">
              <a:solidFill>
                <a:schemeClr val="accent1"/>
              </a:solidFill>
            </a:endParaRPr>
          </a:p>
        </p:txBody>
      </p:sp>
      <p:sp>
        <p:nvSpPr>
          <p:cNvPr id="650" name="Google Shape;650;p27"/>
          <p:cNvSpPr txBox="1">
            <a:spLocks noGrp="1"/>
          </p:cNvSpPr>
          <p:nvPr>
            <p:ph type="subTitle" idx="4294967295"/>
          </p:nvPr>
        </p:nvSpPr>
        <p:spPr>
          <a:xfrm>
            <a:off x="1313750" y="2840050"/>
            <a:ext cx="71907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Whoa! That’s a big number, aren’t you proud?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1" name="Google Shape;651;p2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8"/>
          <p:cNvSpPr txBox="1">
            <a:spLocks noGrp="1"/>
          </p:cNvSpPr>
          <p:nvPr>
            <p:ph type="ctrTitle" idx="4294967295"/>
          </p:nvPr>
        </p:nvSpPr>
        <p:spPr>
          <a:xfrm>
            <a:off x="1307575" y="495600"/>
            <a:ext cx="7183200" cy="89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89,526,124$</a:t>
            </a:r>
            <a:endParaRPr sz="7200"/>
          </a:p>
        </p:txBody>
      </p:sp>
      <p:sp>
        <p:nvSpPr>
          <p:cNvPr id="657" name="Google Shape;657;p28"/>
          <p:cNvSpPr txBox="1">
            <a:spLocks noGrp="1"/>
          </p:cNvSpPr>
          <p:nvPr>
            <p:ph type="subTitle" idx="4294967295"/>
          </p:nvPr>
        </p:nvSpPr>
        <p:spPr>
          <a:xfrm>
            <a:off x="1307575" y="1258908"/>
            <a:ext cx="71832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658" name="Google Shape;658;p28"/>
          <p:cNvSpPr txBox="1">
            <a:spLocks noGrp="1"/>
          </p:cNvSpPr>
          <p:nvPr>
            <p:ph type="ctrTitle" idx="4294967295"/>
          </p:nvPr>
        </p:nvSpPr>
        <p:spPr>
          <a:xfrm>
            <a:off x="1307575" y="3429292"/>
            <a:ext cx="7183200" cy="89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100%</a:t>
            </a:r>
            <a:endParaRPr sz="7200"/>
          </a:p>
        </p:txBody>
      </p:sp>
      <p:sp>
        <p:nvSpPr>
          <p:cNvPr id="659" name="Google Shape;659;p28"/>
          <p:cNvSpPr txBox="1">
            <a:spLocks noGrp="1"/>
          </p:cNvSpPr>
          <p:nvPr>
            <p:ph type="subTitle" idx="4294967295"/>
          </p:nvPr>
        </p:nvSpPr>
        <p:spPr>
          <a:xfrm>
            <a:off x="1307575" y="4192600"/>
            <a:ext cx="71832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660" name="Google Shape;660;p28"/>
          <p:cNvSpPr txBox="1">
            <a:spLocks noGrp="1"/>
          </p:cNvSpPr>
          <p:nvPr>
            <p:ph type="ctrTitle" idx="4294967295"/>
          </p:nvPr>
        </p:nvSpPr>
        <p:spPr>
          <a:xfrm>
            <a:off x="1307575" y="1962446"/>
            <a:ext cx="7183200" cy="89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185,244</a:t>
            </a:r>
            <a:r>
              <a:rPr lang="en" sz="4800"/>
              <a:t> users</a:t>
            </a:r>
            <a:endParaRPr sz="4800"/>
          </a:p>
        </p:txBody>
      </p:sp>
      <p:sp>
        <p:nvSpPr>
          <p:cNvPr id="661" name="Google Shape;661;p28"/>
          <p:cNvSpPr txBox="1">
            <a:spLocks noGrp="1"/>
          </p:cNvSpPr>
          <p:nvPr>
            <p:ph type="subTitle" idx="4294967295"/>
          </p:nvPr>
        </p:nvSpPr>
        <p:spPr>
          <a:xfrm>
            <a:off x="1307575" y="2725754"/>
            <a:ext cx="71832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662" name="Google Shape;662;p28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19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29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668" name="Google Shape;668;p29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grpSp>
        <p:nvGrpSpPr>
          <p:cNvPr id="669" name="Google Shape;669;p29"/>
          <p:cNvGrpSpPr/>
          <p:nvPr/>
        </p:nvGrpSpPr>
        <p:grpSpPr>
          <a:xfrm>
            <a:off x="6038025" y="3097010"/>
            <a:ext cx="2469661" cy="1384500"/>
            <a:chOff x="6038025" y="2598925"/>
            <a:chExt cx="2469661" cy="1384500"/>
          </a:xfrm>
        </p:grpSpPr>
        <p:cxnSp>
          <p:nvCxnSpPr>
            <p:cNvPr id="670" name="Google Shape;670;p29"/>
            <p:cNvCxnSpPr/>
            <p:nvPr/>
          </p:nvCxnSpPr>
          <p:spPr>
            <a:xfrm>
              <a:off x="6038025" y="3312550"/>
              <a:ext cx="58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671" name="Google Shape;671;p29"/>
            <p:cNvSpPr txBox="1"/>
            <p:nvPr/>
          </p:nvSpPr>
          <p:spPr>
            <a:xfrm>
              <a:off x="6640486" y="2598925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Vestibulum congue tempus</a:t>
              </a:r>
              <a:endParaRPr sz="1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Lorem ipsum dolor sit amet, consectetur adipiscing elit, sed do eiusmod tempor. Donec facilisis lacus eget mauris.</a:t>
              </a:r>
              <a:endParaRPr sz="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2" name="Google Shape;672;p29"/>
            <p:cNvSpPr/>
            <p:nvPr/>
          </p:nvSpPr>
          <p:spPr>
            <a:xfrm>
              <a:off x="6424027" y="3212150"/>
              <a:ext cx="198600" cy="19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9"/>
            <p:cNvSpPr txBox="1"/>
            <p:nvPr/>
          </p:nvSpPr>
          <p:spPr>
            <a:xfrm>
              <a:off x="6399017" y="315610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lt1"/>
                  </a:solidFill>
                  <a:latin typeface="Barlow"/>
                  <a:ea typeface="Barlow"/>
                  <a:cs typeface="Barlow"/>
                  <a:sym typeface="Barlow"/>
                </a:rPr>
                <a:t>3</a:t>
              </a:r>
              <a:endParaRPr sz="8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674" name="Google Shape;674;p29"/>
          <p:cNvGrpSpPr/>
          <p:nvPr/>
        </p:nvGrpSpPr>
        <p:grpSpPr>
          <a:xfrm>
            <a:off x="636321" y="2324528"/>
            <a:ext cx="2994729" cy="1384500"/>
            <a:chOff x="636321" y="1844098"/>
            <a:chExt cx="2994729" cy="1384500"/>
          </a:xfrm>
        </p:grpSpPr>
        <p:sp>
          <p:nvSpPr>
            <p:cNvPr id="675" name="Google Shape;675;p29"/>
            <p:cNvSpPr txBox="1"/>
            <p:nvPr/>
          </p:nvSpPr>
          <p:spPr>
            <a:xfrm>
              <a:off x="636321" y="1844098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chemeClr val="dk1"/>
                  </a:solidFill>
                  <a:latin typeface="Barlow"/>
                  <a:ea typeface="Barlow"/>
                  <a:cs typeface="Barlow"/>
                  <a:sym typeface="Barlow"/>
                </a:rPr>
                <a:t>Vestibulum congue tempus</a:t>
              </a:r>
              <a:endParaRPr sz="12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Barlow"/>
                  <a:ea typeface="Barlow"/>
                  <a:cs typeface="Barlow"/>
                  <a:sym typeface="Barlow"/>
                </a:rPr>
                <a:t>Lorem ipsum dolor sit amet, consectetur adipiscing elit, sed do eiusmod tempor. Donec facilisis lacus eget mauris.</a:t>
              </a:r>
              <a:endParaRPr sz="8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676" name="Google Shape;676;p29"/>
            <p:cNvCxnSpPr/>
            <p:nvPr/>
          </p:nvCxnSpPr>
          <p:spPr>
            <a:xfrm rot="10800000">
              <a:off x="2587350" y="2536350"/>
              <a:ext cx="10437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677" name="Google Shape;677;p29"/>
            <p:cNvSpPr/>
            <p:nvPr/>
          </p:nvSpPr>
          <p:spPr>
            <a:xfrm>
              <a:off x="2523501" y="2431050"/>
              <a:ext cx="198600" cy="19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9"/>
            <p:cNvSpPr txBox="1"/>
            <p:nvPr/>
          </p:nvSpPr>
          <p:spPr>
            <a:xfrm>
              <a:off x="2498491" y="237375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lt1"/>
                  </a:solidFill>
                  <a:latin typeface="Barlow"/>
                  <a:ea typeface="Barlow"/>
                  <a:cs typeface="Barlow"/>
                  <a:sym typeface="Barlow"/>
                </a:rPr>
                <a:t>2</a:t>
              </a:r>
              <a:endParaRPr sz="8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679" name="Google Shape;679;p29"/>
          <p:cNvGrpSpPr/>
          <p:nvPr/>
        </p:nvGrpSpPr>
        <p:grpSpPr>
          <a:xfrm>
            <a:off x="4908100" y="1423345"/>
            <a:ext cx="3599586" cy="1384500"/>
            <a:chOff x="4908100" y="889950"/>
            <a:chExt cx="3599586" cy="1384500"/>
          </a:xfrm>
        </p:grpSpPr>
        <p:cxnSp>
          <p:nvCxnSpPr>
            <p:cNvPr id="680" name="Google Shape;680;p29"/>
            <p:cNvCxnSpPr/>
            <p:nvPr/>
          </p:nvCxnSpPr>
          <p:spPr>
            <a:xfrm>
              <a:off x="4908100" y="1593250"/>
              <a:ext cx="17151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681" name="Google Shape;681;p29"/>
            <p:cNvSpPr txBox="1"/>
            <p:nvPr/>
          </p:nvSpPr>
          <p:spPr>
            <a:xfrm>
              <a:off x="6640486" y="889950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chemeClr val="dk1"/>
                  </a:solidFill>
                  <a:latin typeface="Barlow"/>
                  <a:ea typeface="Barlow"/>
                  <a:cs typeface="Barlow"/>
                  <a:sym typeface="Barlow"/>
                </a:rPr>
                <a:t>Vestibulum congue tempus</a:t>
              </a:r>
              <a:endParaRPr sz="12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Barlow"/>
                  <a:ea typeface="Barlow"/>
                  <a:cs typeface="Barlow"/>
                  <a:sym typeface="Barlow"/>
                </a:rPr>
                <a:t>Lorem ipsum dolor sit amet, consectetur adipiscing elit, sed do eiusmod tempor. Donec facilisis lacus eget mauris.</a:t>
              </a:r>
              <a:endParaRPr sz="8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682" name="Google Shape;682;p29"/>
            <p:cNvSpPr/>
            <p:nvPr/>
          </p:nvSpPr>
          <p:spPr>
            <a:xfrm>
              <a:off x="6427830" y="1493307"/>
              <a:ext cx="198600" cy="19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9"/>
            <p:cNvSpPr txBox="1"/>
            <p:nvPr/>
          </p:nvSpPr>
          <p:spPr>
            <a:xfrm>
              <a:off x="6402820" y="1436790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lt1"/>
                  </a:solidFill>
                  <a:latin typeface="Barlow"/>
                  <a:ea typeface="Barlow"/>
                  <a:cs typeface="Barlow"/>
                  <a:sym typeface="Barlow"/>
                </a:rPr>
                <a:t>1</a:t>
              </a:r>
              <a:endParaRPr sz="8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684" name="Google Shape;684;p29"/>
          <p:cNvGrpSpPr/>
          <p:nvPr/>
        </p:nvGrpSpPr>
        <p:grpSpPr>
          <a:xfrm>
            <a:off x="2814594" y="1631550"/>
            <a:ext cx="3514811" cy="3252003"/>
            <a:chOff x="2991269" y="1153325"/>
            <a:chExt cx="3514811" cy="3252003"/>
          </a:xfrm>
        </p:grpSpPr>
        <p:sp>
          <p:nvSpPr>
            <p:cNvPr id="685" name="Google Shape;685;p29"/>
            <p:cNvSpPr/>
            <p:nvPr/>
          </p:nvSpPr>
          <p:spPr>
            <a:xfrm>
              <a:off x="3477586" y="2585458"/>
              <a:ext cx="2541910" cy="950456"/>
            </a:xfrm>
            <a:custGeom>
              <a:avLst/>
              <a:gdLst/>
              <a:ahLst/>
              <a:cxnLst/>
              <a:rect l="l" t="t" r="r" b="b"/>
              <a:pathLst>
                <a:path w="126826" h="43529" extrusionOk="0">
                  <a:moveTo>
                    <a:pt x="0" y="20002"/>
                  </a:moveTo>
                  <a:lnTo>
                    <a:pt x="63389" y="43529"/>
                  </a:lnTo>
                  <a:lnTo>
                    <a:pt x="126826" y="19907"/>
                  </a:lnTo>
                  <a:lnTo>
                    <a:pt x="6358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686" name="Google Shape;686;p29"/>
            <p:cNvSpPr/>
            <p:nvPr/>
          </p:nvSpPr>
          <p:spPr>
            <a:xfrm>
              <a:off x="2991269" y="3020977"/>
              <a:ext cx="1758228" cy="1384350"/>
            </a:xfrm>
            <a:custGeom>
              <a:avLst/>
              <a:gdLst/>
              <a:ahLst/>
              <a:cxnLst/>
              <a:rect l="l" t="t" r="r" b="b"/>
              <a:pathLst>
                <a:path w="87725" h="63817" extrusionOk="0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687" name="Google Shape;687;p29"/>
            <p:cNvSpPr/>
            <p:nvPr/>
          </p:nvSpPr>
          <p:spPr>
            <a:xfrm flipH="1">
              <a:off x="4747852" y="3020977"/>
              <a:ext cx="1758228" cy="1384350"/>
            </a:xfrm>
            <a:custGeom>
              <a:avLst/>
              <a:gdLst/>
              <a:ahLst/>
              <a:cxnLst/>
              <a:rect l="l" t="t" r="r" b="b"/>
              <a:pathLst>
                <a:path w="87725" h="63817" extrusionOk="0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88" name="Google Shape;688;p29"/>
            <p:cNvSpPr/>
            <p:nvPr/>
          </p:nvSpPr>
          <p:spPr>
            <a:xfrm>
              <a:off x="3969199" y="2001324"/>
              <a:ext cx="1565850" cy="585863"/>
            </a:xfrm>
            <a:custGeom>
              <a:avLst/>
              <a:gdLst/>
              <a:ahLst/>
              <a:cxnLst/>
              <a:rect l="l" t="t" r="r" b="b"/>
              <a:pathLst>
                <a:path w="24053" h="8150" extrusionOk="0">
                  <a:moveTo>
                    <a:pt x="0" y="3827"/>
                  </a:moveTo>
                  <a:lnTo>
                    <a:pt x="11976" y="8150"/>
                  </a:lnTo>
                  <a:lnTo>
                    <a:pt x="24053" y="3827"/>
                  </a:lnTo>
                  <a:lnTo>
                    <a:pt x="121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689" name="Google Shape;689;p29"/>
            <p:cNvSpPr/>
            <p:nvPr/>
          </p:nvSpPr>
          <p:spPr>
            <a:xfrm>
              <a:off x="3563255" y="2275837"/>
              <a:ext cx="1189300" cy="1015326"/>
            </a:xfrm>
            <a:custGeom>
              <a:avLst/>
              <a:gdLst/>
              <a:ahLst/>
              <a:cxnLst/>
              <a:rect l="l" t="t" r="r" b="b"/>
              <a:pathLst>
                <a:path w="18238" h="14114" extrusionOk="0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690" name="Google Shape;690;p29"/>
            <p:cNvSpPr/>
            <p:nvPr/>
          </p:nvSpPr>
          <p:spPr>
            <a:xfrm flipH="1">
              <a:off x="4749365" y="2275837"/>
              <a:ext cx="1189300" cy="1015326"/>
            </a:xfrm>
            <a:custGeom>
              <a:avLst/>
              <a:gdLst/>
              <a:ahLst/>
              <a:cxnLst/>
              <a:rect l="l" t="t" r="r" b="b"/>
              <a:pathLst>
                <a:path w="18238" h="14114" extrusionOk="0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91" name="Google Shape;691;p29"/>
            <p:cNvSpPr/>
            <p:nvPr/>
          </p:nvSpPr>
          <p:spPr>
            <a:xfrm>
              <a:off x="4059061" y="1153325"/>
              <a:ext cx="693508" cy="1201140"/>
            </a:xfrm>
            <a:custGeom>
              <a:avLst/>
              <a:gdLst/>
              <a:ahLst/>
              <a:cxnLst/>
              <a:rect l="l" t="t" r="r" b="b"/>
              <a:pathLst>
                <a:path w="10635" h="16697" extrusionOk="0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692" name="Google Shape;692;p29"/>
            <p:cNvSpPr/>
            <p:nvPr/>
          </p:nvSpPr>
          <p:spPr>
            <a:xfrm flipH="1">
              <a:off x="4749350" y="1153325"/>
              <a:ext cx="693508" cy="1201140"/>
            </a:xfrm>
            <a:custGeom>
              <a:avLst/>
              <a:gdLst/>
              <a:ahLst/>
              <a:cxnLst/>
              <a:rect l="l" t="t" r="r" b="b"/>
              <a:pathLst>
                <a:path w="10635" h="16697" extrusionOk="0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0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698" name="Google Shape;698;p30"/>
          <p:cNvSpPr txBox="1">
            <a:spLocks noGrp="1"/>
          </p:cNvSpPr>
          <p:nvPr>
            <p:ph type="body" idx="1"/>
          </p:nvPr>
        </p:nvSpPr>
        <p:spPr>
          <a:xfrm>
            <a:off x="1165875" y="1599700"/>
            <a:ext cx="2257200" cy="135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699" name="Google Shape;699;p30"/>
          <p:cNvSpPr txBox="1">
            <a:spLocks noGrp="1"/>
          </p:cNvSpPr>
          <p:nvPr>
            <p:ph type="body" idx="2"/>
          </p:nvPr>
        </p:nvSpPr>
        <p:spPr>
          <a:xfrm>
            <a:off x="3706438" y="1599700"/>
            <a:ext cx="2257200" cy="135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700" name="Google Shape;700;p30"/>
          <p:cNvSpPr txBox="1">
            <a:spLocks noGrp="1"/>
          </p:cNvSpPr>
          <p:nvPr>
            <p:ph type="body" idx="3"/>
          </p:nvPr>
        </p:nvSpPr>
        <p:spPr>
          <a:xfrm>
            <a:off x="6247000" y="1599700"/>
            <a:ext cx="2257200" cy="135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701" name="Google Shape;701;p30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702" name="Google Shape;702;p30"/>
          <p:cNvSpPr txBox="1">
            <a:spLocks noGrp="1"/>
          </p:cNvSpPr>
          <p:nvPr>
            <p:ph type="body" idx="1"/>
          </p:nvPr>
        </p:nvSpPr>
        <p:spPr>
          <a:xfrm>
            <a:off x="1165875" y="3123700"/>
            <a:ext cx="2257200" cy="135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703" name="Google Shape;703;p30"/>
          <p:cNvSpPr txBox="1">
            <a:spLocks noGrp="1"/>
          </p:cNvSpPr>
          <p:nvPr>
            <p:ph type="body" idx="2"/>
          </p:nvPr>
        </p:nvSpPr>
        <p:spPr>
          <a:xfrm>
            <a:off x="3706438" y="3123700"/>
            <a:ext cx="2257200" cy="135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704" name="Google Shape;704;p30"/>
          <p:cNvSpPr txBox="1">
            <a:spLocks noGrp="1"/>
          </p:cNvSpPr>
          <p:nvPr>
            <p:ph type="body" idx="3"/>
          </p:nvPr>
        </p:nvSpPr>
        <p:spPr>
          <a:xfrm>
            <a:off x="6247000" y="3123700"/>
            <a:ext cx="2257200" cy="135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1"/>
          <p:cNvSpPr txBox="1">
            <a:spLocks noGrp="1"/>
          </p:cNvSpPr>
          <p:nvPr>
            <p:ph type="body" idx="1"/>
          </p:nvPr>
        </p:nvSpPr>
        <p:spPr>
          <a:xfrm>
            <a:off x="650725" y="4489800"/>
            <a:ext cx="7195800" cy="33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710" name="Google Shape;710;p31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711" name="Google Shape;711;p31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5651" y="650675"/>
            <a:ext cx="6270875" cy="318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2"/>
          <p:cNvSpPr txBox="1">
            <a:spLocks noGrp="1"/>
          </p:cNvSpPr>
          <p:nvPr>
            <p:ph type="body" idx="4294967295"/>
          </p:nvPr>
        </p:nvSpPr>
        <p:spPr>
          <a:xfrm>
            <a:off x="1557275" y="373700"/>
            <a:ext cx="2840700" cy="43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Barlow SemiBold"/>
                <a:ea typeface="Barlow SemiBold"/>
                <a:cs typeface="Barlow SemiBold"/>
                <a:sym typeface="Barlow SemiBold"/>
              </a:rPr>
              <a:t>Mobile project</a:t>
            </a:r>
            <a:endParaRPr sz="2000"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Show and explain your web, app or software projects using these gadget templates.</a:t>
            </a:r>
            <a:endParaRPr sz="2000"/>
          </a:p>
        </p:txBody>
      </p:sp>
      <p:sp>
        <p:nvSpPr>
          <p:cNvPr id="717" name="Google Shape;717;p32"/>
          <p:cNvSpPr/>
          <p:nvPr/>
        </p:nvSpPr>
        <p:spPr>
          <a:xfrm>
            <a:off x="5090762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screenshot here</a:t>
            </a:r>
            <a:endParaRPr sz="1000">
              <a:solidFill>
                <a:schemeClr val="dk2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18" name="Google Shape;718;p32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grpSp>
        <p:nvGrpSpPr>
          <p:cNvPr id="719" name="Google Shape;719;p32"/>
          <p:cNvGrpSpPr/>
          <p:nvPr/>
        </p:nvGrpSpPr>
        <p:grpSpPr>
          <a:xfrm>
            <a:off x="5031637" y="373572"/>
            <a:ext cx="2119546" cy="4396359"/>
            <a:chOff x="2547150" y="238125"/>
            <a:chExt cx="2525675" cy="5238750"/>
          </a:xfrm>
        </p:grpSpPr>
        <p:sp>
          <p:nvSpPr>
            <p:cNvPr id="720" name="Google Shape;720;p32"/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2"/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2"/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2"/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3"/>
          <p:cNvSpPr/>
          <p:nvPr/>
        </p:nvSpPr>
        <p:spPr>
          <a:xfrm>
            <a:off x="4791350" y="8512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screenshot here</a:t>
            </a:r>
            <a:endParaRPr sz="1000">
              <a:solidFill>
                <a:schemeClr val="dk2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29" name="Google Shape;729;p33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grpSp>
        <p:nvGrpSpPr>
          <p:cNvPr id="730" name="Google Shape;730;p33"/>
          <p:cNvGrpSpPr/>
          <p:nvPr/>
        </p:nvGrpSpPr>
        <p:grpSpPr>
          <a:xfrm>
            <a:off x="4726652" y="465959"/>
            <a:ext cx="2736410" cy="4222433"/>
            <a:chOff x="2112475" y="238125"/>
            <a:chExt cx="3395050" cy="5238750"/>
          </a:xfrm>
        </p:grpSpPr>
        <p:sp>
          <p:nvSpPr>
            <p:cNvPr id="731" name="Google Shape;731;p33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3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3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5" name="Google Shape;735;p33"/>
          <p:cNvSpPr txBox="1">
            <a:spLocks noGrp="1"/>
          </p:cNvSpPr>
          <p:nvPr>
            <p:ph type="body" idx="4294967295"/>
          </p:nvPr>
        </p:nvSpPr>
        <p:spPr>
          <a:xfrm>
            <a:off x="1557275" y="373700"/>
            <a:ext cx="2840700" cy="43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Barlow SemiBold"/>
                <a:ea typeface="Barlow SemiBold"/>
                <a:cs typeface="Barlow SemiBold"/>
                <a:sym typeface="Barlow SemiBold"/>
              </a:rPr>
              <a:t>Tablet project</a:t>
            </a:r>
            <a:endParaRPr sz="2000"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Show and explain your web, app or software projects using these gadget templates.</a:t>
            </a:r>
            <a:endParaRPr sz="2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4"/>
          <p:cNvSpPr/>
          <p:nvPr/>
        </p:nvSpPr>
        <p:spPr>
          <a:xfrm>
            <a:off x="4438100" y="1380913"/>
            <a:ext cx="35325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screenshot here</a:t>
            </a:r>
            <a:endParaRPr sz="1000">
              <a:solidFill>
                <a:schemeClr val="dk2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41" name="Google Shape;741;p34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grpSp>
        <p:nvGrpSpPr>
          <p:cNvPr id="742" name="Google Shape;742;p34"/>
          <p:cNvGrpSpPr/>
          <p:nvPr/>
        </p:nvGrpSpPr>
        <p:grpSpPr>
          <a:xfrm>
            <a:off x="3933249" y="1241129"/>
            <a:ext cx="4542205" cy="2661224"/>
            <a:chOff x="1177450" y="241631"/>
            <a:chExt cx="6173152" cy="3616776"/>
          </a:xfrm>
        </p:grpSpPr>
        <p:sp>
          <p:nvSpPr>
            <p:cNvPr id="743" name="Google Shape;743;p34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7" name="Google Shape;747;p34"/>
          <p:cNvSpPr txBox="1">
            <a:spLocks noGrp="1"/>
          </p:cNvSpPr>
          <p:nvPr>
            <p:ph type="body" idx="4294967295"/>
          </p:nvPr>
        </p:nvSpPr>
        <p:spPr>
          <a:xfrm>
            <a:off x="1277293" y="373700"/>
            <a:ext cx="2499600" cy="43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Barlow SemiBold"/>
                <a:ea typeface="Barlow SemiBold"/>
                <a:cs typeface="Barlow SemiBold"/>
                <a:sym typeface="Barlow SemiBold"/>
              </a:rPr>
              <a:t>Desktop project</a:t>
            </a:r>
            <a:endParaRPr sz="2000"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Show and explain your web, app or software projects using these gadget templates.</a:t>
            </a:r>
            <a:endParaRPr sz="2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35"/>
          <p:cNvSpPr txBox="1">
            <a:spLocks noGrp="1"/>
          </p:cNvSpPr>
          <p:nvPr>
            <p:ph type="sldNum" idx="12"/>
          </p:nvPr>
        </p:nvSpPr>
        <p:spPr>
          <a:xfrm>
            <a:off x="849050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26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753" name="Google Shape;753;p35"/>
          <p:cNvSpPr txBox="1">
            <a:spLocks noGrp="1"/>
          </p:cNvSpPr>
          <p:nvPr>
            <p:ph type="ctrTitle" idx="4294967295"/>
          </p:nvPr>
        </p:nvSpPr>
        <p:spPr>
          <a:xfrm>
            <a:off x="4201550" y="1202463"/>
            <a:ext cx="4288800" cy="83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</a:rPr>
              <a:t>Thanks!</a:t>
            </a:r>
            <a:endParaRPr sz="6000">
              <a:solidFill>
                <a:schemeClr val="accent1"/>
              </a:solidFill>
            </a:endParaRPr>
          </a:p>
        </p:txBody>
      </p:sp>
      <p:sp>
        <p:nvSpPr>
          <p:cNvPr id="754" name="Google Shape;754;p35"/>
          <p:cNvSpPr txBox="1">
            <a:spLocks noGrp="1"/>
          </p:cNvSpPr>
          <p:nvPr>
            <p:ph type="subTitle" idx="4294967295"/>
          </p:nvPr>
        </p:nvSpPr>
        <p:spPr>
          <a:xfrm>
            <a:off x="4201550" y="2063638"/>
            <a:ext cx="4288800" cy="18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1"/>
                </a:highlight>
                <a:latin typeface="Barlow SemiBold"/>
                <a:ea typeface="Barlow SemiBold"/>
                <a:cs typeface="Barlow SemiBold"/>
                <a:sym typeface="Barlow SemiBold"/>
              </a:rPr>
              <a:t>Any questions?</a:t>
            </a:r>
            <a:endParaRPr>
              <a:highlight>
                <a:schemeClr val="accent1"/>
              </a:highlight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at:</a:t>
            </a:r>
            <a:endParaRPr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@username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user@mail.me</a:t>
            </a:r>
            <a:endParaRPr/>
          </a:p>
        </p:txBody>
      </p:sp>
      <p:pic>
        <p:nvPicPr>
          <p:cNvPr id="755" name="Google Shape;755;p35"/>
          <p:cNvPicPr preferRelativeResize="0"/>
          <p:nvPr/>
        </p:nvPicPr>
        <p:blipFill rotWithShape="1">
          <a:blip r:embed="rId3">
            <a:alphaModFix/>
          </a:blip>
          <a:srcRect r="62099"/>
          <a:stretch/>
        </p:blipFill>
        <p:spPr>
          <a:xfrm>
            <a:off x="648603" y="0"/>
            <a:ext cx="29208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36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761" name="Google Shape;761;p36"/>
          <p:cNvSpPr txBox="1">
            <a:spLocks noGrp="1"/>
          </p:cNvSpPr>
          <p:nvPr>
            <p:ph type="body" idx="1"/>
          </p:nvPr>
        </p:nvSpPr>
        <p:spPr>
          <a:xfrm>
            <a:off x="1199775" y="1599700"/>
            <a:ext cx="6650700" cy="28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762" name="Google Shape;762;p36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7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768" name="Google Shape;768;p37"/>
          <p:cNvSpPr txBox="1">
            <a:spLocks noGrp="1"/>
          </p:cNvSpPr>
          <p:nvPr>
            <p:ph type="body" idx="1"/>
          </p:nvPr>
        </p:nvSpPr>
        <p:spPr>
          <a:xfrm>
            <a:off x="1199775" y="1599700"/>
            <a:ext cx="6650700" cy="28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</a:pPr>
            <a:r>
              <a:rPr lang="en" sz="1800"/>
              <a:t>Titles: Barlow Semibold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" sz="1800"/>
              <a:t>Body copy: Barlow Light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br>
              <a:rPr lang="en" sz="1800"/>
            </a:b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https://www.fontsquirrel.com/fonts/barlow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69" name="Google Shape;769;p37"/>
          <p:cNvSpPr txBox="1"/>
          <p:nvPr/>
        </p:nvSpPr>
        <p:spPr>
          <a:xfrm>
            <a:off x="1199775" y="3951900"/>
            <a:ext cx="73044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dk2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2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770" name="Google Shape;770;p3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38"/>
          <p:cNvSpPr txBox="1">
            <a:spLocks noGrp="1"/>
          </p:cNvSpPr>
          <p:nvPr>
            <p:ph type="body" idx="4294967295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 b="1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marL="457200" lvl="0" indent="-285750" algn="l" rtl="0">
              <a:spcBef>
                <a:spcPts val="600"/>
              </a:spcBef>
              <a:spcAft>
                <a:spcPts val="0"/>
              </a:spcAft>
              <a:buSzPts val="900"/>
              <a:buChar char="▪"/>
            </a:pPr>
            <a:r>
              <a:rPr lang="en" sz="900"/>
              <a:t>Resize them without losing quality.</a:t>
            </a:r>
            <a:endParaRPr sz="900"/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Char char="▪"/>
            </a:pPr>
            <a:r>
              <a:rPr lang="en" sz="900"/>
              <a:t>Change fill color and opacity.</a:t>
            </a:r>
            <a:endParaRPr sz="900"/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Char char="▪"/>
            </a:pPr>
            <a:r>
              <a:rPr lang="en" sz="900"/>
              <a:t>Change line color, width and style.</a:t>
            </a:r>
            <a:endParaRPr sz="9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  <p:grpSp>
        <p:nvGrpSpPr>
          <p:cNvPr id="776" name="Google Shape;776;p38"/>
          <p:cNvGrpSpPr/>
          <p:nvPr/>
        </p:nvGrpSpPr>
        <p:grpSpPr>
          <a:xfrm>
            <a:off x="930500" y="497096"/>
            <a:ext cx="322569" cy="407950"/>
            <a:chOff x="584925" y="238125"/>
            <a:chExt cx="415200" cy="525100"/>
          </a:xfrm>
        </p:grpSpPr>
        <p:sp>
          <p:nvSpPr>
            <p:cNvPr id="777" name="Google Shape;777;p38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8" name="Google Shape;778;p38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9" name="Google Shape;779;p38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0" name="Google Shape;780;p38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1" name="Google Shape;781;p38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2" name="Google Shape;782;p38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3" name="Google Shape;783;p38"/>
          <p:cNvGrpSpPr/>
          <p:nvPr/>
        </p:nvGrpSpPr>
        <p:grpSpPr>
          <a:xfrm>
            <a:off x="1442788" y="556373"/>
            <a:ext cx="345351" cy="287492"/>
            <a:chOff x="1244325" y="314425"/>
            <a:chExt cx="444525" cy="370050"/>
          </a:xfrm>
        </p:grpSpPr>
        <p:sp>
          <p:nvSpPr>
            <p:cNvPr id="784" name="Google Shape;784;p38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5" name="Google Shape;785;p38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6" name="Google Shape;786;p38"/>
          <p:cNvGrpSpPr/>
          <p:nvPr/>
        </p:nvGrpSpPr>
        <p:grpSpPr>
          <a:xfrm>
            <a:off x="1974071" y="554955"/>
            <a:ext cx="330183" cy="290328"/>
            <a:chOff x="1928175" y="312600"/>
            <a:chExt cx="425000" cy="373700"/>
          </a:xfrm>
        </p:grpSpPr>
        <p:sp>
          <p:nvSpPr>
            <p:cNvPr id="787" name="Google Shape;787;p38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8" name="Google Shape;788;p38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89" name="Google Shape;789;p38"/>
          <p:cNvSpPr/>
          <p:nvPr/>
        </p:nvSpPr>
        <p:spPr>
          <a:xfrm>
            <a:off x="2527776" y="544540"/>
            <a:ext cx="270400" cy="311187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90" name="Google Shape;790;p38"/>
          <p:cNvSpPr/>
          <p:nvPr/>
        </p:nvSpPr>
        <p:spPr>
          <a:xfrm>
            <a:off x="3069988" y="545491"/>
            <a:ext cx="233420" cy="309284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791" name="Google Shape;791;p38"/>
          <p:cNvGrpSpPr/>
          <p:nvPr/>
        </p:nvGrpSpPr>
        <p:grpSpPr>
          <a:xfrm>
            <a:off x="3520471" y="539786"/>
            <a:ext cx="379516" cy="320685"/>
            <a:chOff x="3918650" y="293075"/>
            <a:chExt cx="488500" cy="412775"/>
          </a:xfrm>
        </p:grpSpPr>
        <p:sp>
          <p:nvSpPr>
            <p:cNvPr id="792" name="Google Shape;792;p38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3" name="Google Shape;793;p38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4" name="Google Shape;794;p38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95" name="Google Shape;795;p38"/>
          <p:cNvGrpSpPr/>
          <p:nvPr/>
        </p:nvGrpSpPr>
        <p:grpSpPr>
          <a:xfrm>
            <a:off x="4077838" y="515586"/>
            <a:ext cx="312158" cy="369066"/>
            <a:chOff x="4636075" y="261925"/>
            <a:chExt cx="401800" cy="475050"/>
          </a:xfrm>
        </p:grpSpPr>
        <p:sp>
          <p:nvSpPr>
            <p:cNvPr id="796" name="Google Shape;796;p38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7" name="Google Shape;797;p38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8" name="Google Shape;798;p38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9" name="Google Shape;799;p38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00" name="Google Shape;800;p38"/>
          <p:cNvSpPr/>
          <p:nvPr/>
        </p:nvSpPr>
        <p:spPr>
          <a:xfrm>
            <a:off x="4579014" y="544054"/>
            <a:ext cx="357685" cy="312158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801" name="Google Shape;801;p38"/>
          <p:cNvGrpSpPr/>
          <p:nvPr/>
        </p:nvGrpSpPr>
        <p:grpSpPr>
          <a:xfrm>
            <a:off x="5124750" y="546429"/>
            <a:ext cx="313091" cy="306914"/>
            <a:chOff x="5983625" y="301625"/>
            <a:chExt cx="403000" cy="395050"/>
          </a:xfrm>
        </p:grpSpPr>
        <p:sp>
          <p:nvSpPr>
            <p:cNvPr id="802" name="Google Shape;802;p38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3" name="Google Shape;803;p38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4" name="Google Shape;804;p38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5" name="Google Shape;805;p38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6" name="Google Shape;806;p38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7" name="Google Shape;807;p38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8" name="Google Shape;808;p38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9" name="Google Shape;809;p38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0" name="Google Shape;810;p38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1" name="Google Shape;811;p38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2" name="Google Shape;812;p38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3" name="Google Shape;813;p38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4" name="Google Shape;814;p38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5" name="Google Shape;815;p38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6" name="Google Shape;816;p38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7" name="Google Shape;817;p38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8" name="Google Shape;818;p38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9" name="Google Shape;819;p38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0" name="Google Shape;820;p38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1" name="Google Shape;821;p38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2" name="Google Shape;822;p38"/>
          <p:cNvGrpSpPr/>
          <p:nvPr/>
        </p:nvGrpSpPr>
        <p:grpSpPr>
          <a:xfrm>
            <a:off x="5650808" y="544040"/>
            <a:ext cx="308352" cy="307885"/>
            <a:chOff x="6660750" y="298550"/>
            <a:chExt cx="396900" cy="396300"/>
          </a:xfrm>
        </p:grpSpPr>
        <p:sp>
          <p:nvSpPr>
            <p:cNvPr id="823" name="Google Shape;823;p38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4" name="Google Shape;824;p38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5" name="Google Shape;825;p38"/>
          <p:cNvGrpSpPr/>
          <p:nvPr/>
        </p:nvGrpSpPr>
        <p:grpSpPr>
          <a:xfrm>
            <a:off x="930500" y="1028845"/>
            <a:ext cx="322569" cy="390412"/>
            <a:chOff x="584925" y="922575"/>
            <a:chExt cx="415200" cy="502525"/>
          </a:xfrm>
        </p:grpSpPr>
        <p:sp>
          <p:nvSpPr>
            <p:cNvPr id="826" name="Google Shape;826;p38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7" name="Google Shape;827;p38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8" name="Google Shape;828;p38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9" name="Google Shape;829;p38"/>
          <p:cNvGrpSpPr/>
          <p:nvPr/>
        </p:nvGrpSpPr>
        <p:grpSpPr>
          <a:xfrm>
            <a:off x="1444691" y="1019833"/>
            <a:ext cx="341564" cy="407018"/>
            <a:chOff x="1246775" y="910975"/>
            <a:chExt cx="439650" cy="523900"/>
          </a:xfrm>
        </p:grpSpPr>
        <p:sp>
          <p:nvSpPr>
            <p:cNvPr id="830" name="Google Shape;830;p38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1" name="Google Shape;831;p38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2" name="Google Shape;832;p38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3" name="Google Shape;833;p38"/>
          <p:cNvGrpSpPr/>
          <p:nvPr/>
        </p:nvGrpSpPr>
        <p:grpSpPr>
          <a:xfrm>
            <a:off x="1972653" y="1085287"/>
            <a:ext cx="333018" cy="277043"/>
            <a:chOff x="1926350" y="995225"/>
            <a:chExt cx="428650" cy="356600"/>
          </a:xfrm>
        </p:grpSpPr>
        <p:sp>
          <p:nvSpPr>
            <p:cNvPr id="834" name="Google Shape;834;p38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5" name="Google Shape;835;p38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6" name="Google Shape;836;p38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7" name="Google Shape;837;p38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38" name="Google Shape;838;p38"/>
          <p:cNvSpPr/>
          <p:nvPr/>
        </p:nvSpPr>
        <p:spPr>
          <a:xfrm>
            <a:off x="2500252" y="1062084"/>
            <a:ext cx="325443" cy="323540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39" name="Google Shape;839;p38"/>
          <p:cNvSpPr/>
          <p:nvPr/>
        </p:nvSpPr>
        <p:spPr>
          <a:xfrm>
            <a:off x="3024459" y="1078225"/>
            <a:ext cx="324472" cy="291279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40" name="Google Shape;840;p38"/>
          <p:cNvSpPr/>
          <p:nvPr/>
        </p:nvSpPr>
        <p:spPr>
          <a:xfrm>
            <a:off x="3552919" y="1080595"/>
            <a:ext cx="314994" cy="286521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41" name="Google Shape;841;p38"/>
          <p:cNvSpPr/>
          <p:nvPr/>
        </p:nvSpPr>
        <p:spPr>
          <a:xfrm>
            <a:off x="4087070" y="1083430"/>
            <a:ext cx="294134" cy="28084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842" name="Google Shape;842;p38"/>
          <p:cNvGrpSpPr/>
          <p:nvPr/>
        </p:nvGrpSpPr>
        <p:grpSpPr>
          <a:xfrm>
            <a:off x="4595370" y="1064427"/>
            <a:ext cx="324472" cy="324938"/>
            <a:chOff x="5302225" y="968375"/>
            <a:chExt cx="417650" cy="418250"/>
          </a:xfrm>
        </p:grpSpPr>
        <p:sp>
          <p:nvSpPr>
            <p:cNvPr id="843" name="Google Shape;843;p38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4" name="Google Shape;844;p38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45" name="Google Shape;845;p38"/>
          <p:cNvGrpSpPr/>
          <p:nvPr/>
        </p:nvGrpSpPr>
        <p:grpSpPr>
          <a:xfrm>
            <a:off x="5080156" y="1027893"/>
            <a:ext cx="402279" cy="391830"/>
            <a:chOff x="5926225" y="921350"/>
            <a:chExt cx="517800" cy="504350"/>
          </a:xfrm>
        </p:grpSpPr>
        <p:sp>
          <p:nvSpPr>
            <p:cNvPr id="846" name="Google Shape;846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7" name="Google Shape;847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48" name="Google Shape;848;p38"/>
          <p:cNvGrpSpPr/>
          <p:nvPr/>
        </p:nvGrpSpPr>
        <p:grpSpPr>
          <a:xfrm>
            <a:off x="5617130" y="1035487"/>
            <a:ext cx="375709" cy="376661"/>
            <a:chOff x="6617400" y="931125"/>
            <a:chExt cx="483600" cy="484825"/>
          </a:xfrm>
        </p:grpSpPr>
        <p:sp>
          <p:nvSpPr>
            <p:cNvPr id="849" name="Google Shape;849;p38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0" name="Google Shape;850;p38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51" name="Google Shape;851;p38"/>
          <p:cNvGrpSpPr/>
          <p:nvPr/>
        </p:nvGrpSpPr>
        <p:grpSpPr>
          <a:xfrm>
            <a:off x="910572" y="1620357"/>
            <a:ext cx="362424" cy="254279"/>
            <a:chOff x="559275" y="1683950"/>
            <a:chExt cx="466500" cy="327300"/>
          </a:xfrm>
        </p:grpSpPr>
        <p:sp>
          <p:nvSpPr>
            <p:cNvPr id="852" name="Google Shape;852;p38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3" name="Google Shape;853;p3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54" name="Google Shape;854;p38"/>
          <p:cNvGrpSpPr/>
          <p:nvPr/>
        </p:nvGrpSpPr>
        <p:grpSpPr>
          <a:xfrm>
            <a:off x="1434261" y="1570092"/>
            <a:ext cx="362424" cy="354830"/>
            <a:chOff x="1233350" y="1619250"/>
            <a:chExt cx="466500" cy="456725"/>
          </a:xfrm>
        </p:grpSpPr>
        <p:sp>
          <p:nvSpPr>
            <p:cNvPr id="855" name="Google Shape;855;p38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6" name="Google Shape;856;p38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7" name="Google Shape;857;p38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8" name="Google Shape;858;p38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59" name="Google Shape;859;p38"/>
          <p:cNvGrpSpPr/>
          <p:nvPr/>
        </p:nvGrpSpPr>
        <p:grpSpPr>
          <a:xfrm>
            <a:off x="1969332" y="1577667"/>
            <a:ext cx="339661" cy="339661"/>
            <a:chOff x="1922075" y="1629000"/>
            <a:chExt cx="437200" cy="437200"/>
          </a:xfrm>
        </p:grpSpPr>
        <p:sp>
          <p:nvSpPr>
            <p:cNvPr id="860" name="Google Shape;860;p38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1" name="Google Shape;861;p38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2" name="Google Shape;862;p38"/>
          <p:cNvGrpSpPr/>
          <p:nvPr/>
        </p:nvGrpSpPr>
        <p:grpSpPr>
          <a:xfrm>
            <a:off x="2491603" y="1576249"/>
            <a:ext cx="342496" cy="342496"/>
            <a:chOff x="2594325" y="1627175"/>
            <a:chExt cx="440850" cy="440850"/>
          </a:xfrm>
        </p:grpSpPr>
        <p:sp>
          <p:nvSpPr>
            <p:cNvPr id="863" name="Google Shape;863;p38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4" name="Google Shape;864;p38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5" name="Google Shape;865;p3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66" name="Google Shape;866;p38"/>
          <p:cNvSpPr/>
          <p:nvPr/>
        </p:nvSpPr>
        <p:spPr>
          <a:xfrm>
            <a:off x="3030616" y="1591515"/>
            <a:ext cx="312158" cy="312139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867" name="Google Shape;867;p38"/>
          <p:cNvGrpSpPr/>
          <p:nvPr/>
        </p:nvGrpSpPr>
        <p:grpSpPr>
          <a:xfrm>
            <a:off x="3571241" y="1550630"/>
            <a:ext cx="277975" cy="393733"/>
            <a:chOff x="3984000" y="1594200"/>
            <a:chExt cx="357800" cy="506800"/>
          </a:xfrm>
        </p:grpSpPr>
        <p:sp>
          <p:nvSpPr>
            <p:cNvPr id="868" name="Google Shape;868;p38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9" name="Google Shape;869;p38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70" name="Google Shape;870;p38"/>
          <p:cNvGrpSpPr/>
          <p:nvPr/>
        </p:nvGrpSpPr>
        <p:grpSpPr>
          <a:xfrm>
            <a:off x="4050802" y="1635060"/>
            <a:ext cx="366231" cy="224874"/>
            <a:chOff x="4601275" y="1702875"/>
            <a:chExt cx="471400" cy="289450"/>
          </a:xfrm>
        </p:grpSpPr>
        <p:sp>
          <p:nvSpPr>
            <p:cNvPr id="871" name="Google Shape;871;p38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2" name="Google Shape;872;p38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3" name="Google Shape;873;p38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4" name="Google Shape;874;p38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5" name="Google Shape;875;p38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76" name="Google Shape;876;p38"/>
          <p:cNvGrpSpPr/>
          <p:nvPr/>
        </p:nvGrpSpPr>
        <p:grpSpPr>
          <a:xfrm>
            <a:off x="4592049" y="1580036"/>
            <a:ext cx="331115" cy="334922"/>
            <a:chOff x="5297950" y="1632050"/>
            <a:chExt cx="426200" cy="431100"/>
          </a:xfrm>
        </p:grpSpPr>
        <p:sp>
          <p:nvSpPr>
            <p:cNvPr id="877" name="Google Shape;877;p38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8" name="Google Shape;878;p38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79" name="Google Shape;879;p38"/>
          <p:cNvGrpSpPr/>
          <p:nvPr/>
        </p:nvGrpSpPr>
        <p:grpSpPr>
          <a:xfrm>
            <a:off x="5114786" y="1570092"/>
            <a:ext cx="333018" cy="354830"/>
            <a:chOff x="5970800" y="1619250"/>
            <a:chExt cx="428650" cy="456725"/>
          </a:xfrm>
        </p:grpSpPr>
        <p:sp>
          <p:nvSpPr>
            <p:cNvPr id="880" name="Google Shape;880;p38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4" name="Google Shape;884;p38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85" name="Google Shape;885;p38"/>
          <p:cNvGrpSpPr/>
          <p:nvPr/>
        </p:nvGrpSpPr>
        <p:grpSpPr>
          <a:xfrm>
            <a:off x="5623306" y="1565819"/>
            <a:ext cx="373320" cy="340593"/>
            <a:chOff x="6625350" y="1613750"/>
            <a:chExt cx="480525" cy="438400"/>
          </a:xfrm>
        </p:grpSpPr>
        <p:sp>
          <p:nvSpPr>
            <p:cNvPr id="886" name="Google Shape;886;p38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8" name="Google Shape;888;p38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9" name="Google Shape;889;p38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1" name="Google Shape;891;p38"/>
          <p:cNvGrpSpPr/>
          <p:nvPr/>
        </p:nvGrpSpPr>
        <p:grpSpPr>
          <a:xfrm>
            <a:off x="950894" y="2119865"/>
            <a:ext cx="281782" cy="302661"/>
            <a:chOff x="611175" y="2326900"/>
            <a:chExt cx="362700" cy="389575"/>
          </a:xfrm>
        </p:grpSpPr>
        <p:sp>
          <p:nvSpPr>
            <p:cNvPr id="892" name="Google Shape;892;p38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96" name="Google Shape;896;p38"/>
          <p:cNvSpPr/>
          <p:nvPr/>
        </p:nvSpPr>
        <p:spPr>
          <a:xfrm>
            <a:off x="1467048" y="2122811"/>
            <a:ext cx="296970" cy="296970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97" name="Google Shape;897;p38"/>
          <p:cNvSpPr/>
          <p:nvPr/>
        </p:nvSpPr>
        <p:spPr>
          <a:xfrm>
            <a:off x="1990769" y="2122811"/>
            <a:ext cx="296970" cy="296970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898" name="Google Shape;898;p38"/>
          <p:cNvSpPr/>
          <p:nvPr/>
        </p:nvSpPr>
        <p:spPr>
          <a:xfrm>
            <a:off x="2514490" y="2122811"/>
            <a:ext cx="296970" cy="296970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899" name="Google Shape;899;p38"/>
          <p:cNvGrpSpPr/>
          <p:nvPr/>
        </p:nvGrpSpPr>
        <p:grpSpPr>
          <a:xfrm>
            <a:off x="3107315" y="2071484"/>
            <a:ext cx="158449" cy="395636"/>
            <a:chOff x="3386850" y="2264625"/>
            <a:chExt cx="203950" cy="509250"/>
          </a:xfrm>
        </p:grpSpPr>
        <p:sp>
          <p:nvSpPr>
            <p:cNvPr id="900" name="Google Shape;900;p38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1" name="Google Shape;901;p38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02" name="Google Shape;902;p38"/>
          <p:cNvGrpSpPr/>
          <p:nvPr/>
        </p:nvGrpSpPr>
        <p:grpSpPr>
          <a:xfrm>
            <a:off x="4168930" y="2121768"/>
            <a:ext cx="129975" cy="295067"/>
            <a:chOff x="4753325" y="2329350"/>
            <a:chExt cx="167300" cy="379800"/>
          </a:xfrm>
        </p:grpSpPr>
        <p:sp>
          <p:nvSpPr>
            <p:cNvPr id="903" name="Google Shape;903;p38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4" name="Google Shape;904;p38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05" name="Google Shape;905;p38"/>
          <p:cNvGrpSpPr/>
          <p:nvPr/>
        </p:nvGrpSpPr>
        <p:grpSpPr>
          <a:xfrm>
            <a:off x="3642852" y="2073368"/>
            <a:ext cx="134753" cy="391849"/>
            <a:chOff x="4076175" y="2267050"/>
            <a:chExt cx="173450" cy="504375"/>
          </a:xfrm>
        </p:grpSpPr>
        <p:sp>
          <p:nvSpPr>
            <p:cNvPr id="906" name="Google Shape;906;p38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7" name="Google Shape;907;p38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08" name="Google Shape;908;p38"/>
          <p:cNvSpPr/>
          <p:nvPr/>
        </p:nvSpPr>
        <p:spPr>
          <a:xfrm>
            <a:off x="4609373" y="2114750"/>
            <a:ext cx="296970" cy="313091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09" name="Google Shape;909;p38"/>
          <p:cNvGrpSpPr/>
          <p:nvPr/>
        </p:nvGrpSpPr>
        <p:grpSpPr>
          <a:xfrm>
            <a:off x="5118107" y="2120331"/>
            <a:ext cx="326376" cy="301709"/>
            <a:chOff x="5975075" y="2327500"/>
            <a:chExt cx="420100" cy="388350"/>
          </a:xfrm>
        </p:grpSpPr>
        <p:sp>
          <p:nvSpPr>
            <p:cNvPr id="910" name="Google Shape;910;p3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1" name="Google Shape;911;p3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12" name="Google Shape;912;p38"/>
          <p:cNvGrpSpPr/>
          <p:nvPr/>
        </p:nvGrpSpPr>
        <p:grpSpPr>
          <a:xfrm>
            <a:off x="5704881" y="2111319"/>
            <a:ext cx="200207" cy="326376"/>
            <a:chOff x="6730350" y="2315900"/>
            <a:chExt cx="257700" cy="420100"/>
          </a:xfrm>
        </p:grpSpPr>
        <p:sp>
          <p:nvSpPr>
            <p:cNvPr id="913" name="Google Shape;913;p38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4" name="Google Shape;914;p38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5" name="Google Shape;915;p38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6" name="Google Shape;916;p38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7" name="Google Shape;917;p38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18" name="Google Shape;918;p38"/>
          <p:cNvGrpSpPr/>
          <p:nvPr/>
        </p:nvGrpSpPr>
        <p:grpSpPr>
          <a:xfrm>
            <a:off x="1041014" y="2609875"/>
            <a:ext cx="101541" cy="370018"/>
            <a:chOff x="727175" y="2957625"/>
            <a:chExt cx="130700" cy="476275"/>
          </a:xfrm>
        </p:grpSpPr>
        <p:sp>
          <p:nvSpPr>
            <p:cNvPr id="919" name="Google Shape;919;p38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0" name="Google Shape;920;p38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21" name="Google Shape;921;p38"/>
          <p:cNvSpPr/>
          <p:nvPr/>
        </p:nvSpPr>
        <p:spPr>
          <a:xfrm>
            <a:off x="1983660" y="2595312"/>
            <a:ext cx="311187" cy="399424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22" name="Google Shape;922;p38"/>
          <p:cNvSpPr/>
          <p:nvPr/>
        </p:nvSpPr>
        <p:spPr>
          <a:xfrm>
            <a:off x="1500263" y="2595312"/>
            <a:ext cx="230545" cy="399424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23" name="Google Shape;923;p38"/>
          <p:cNvGrpSpPr/>
          <p:nvPr/>
        </p:nvGrpSpPr>
        <p:grpSpPr>
          <a:xfrm>
            <a:off x="2483057" y="2621723"/>
            <a:ext cx="359588" cy="346303"/>
            <a:chOff x="2583325" y="2972875"/>
            <a:chExt cx="462850" cy="445750"/>
          </a:xfrm>
        </p:grpSpPr>
        <p:sp>
          <p:nvSpPr>
            <p:cNvPr id="924" name="Google Shape;924;p3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5" name="Google Shape;925;p3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26" name="Google Shape;926;p38"/>
          <p:cNvGrpSpPr/>
          <p:nvPr/>
        </p:nvGrpSpPr>
        <p:grpSpPr>
          <a:xfrm>
            <a:off x="2994412" y="2673445"/>
            <a:ext cx="384255" cy="242878"/>
            <a:chOff x="3241525" y="3039450"/>
            <a:chExt cx="494600" cy="312625"/>
          </a:xfrm>
        </p:grpSpPr>
        <p:sp>
          <p:nvSpPr>
            <p:cNvPr id="927" name="Google Shape;927;p38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8" name="Google Shape;928;p38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29" name="Google Shape;929;p38"/>
          <p:cNvSpPr/>
          <p:nvPr/>
        </p:nvSpPr>
        <p:spPr>
          <a:xfrm>
            <a:off x="4069045" y="2629944"/>
            <a:ext cx="330182" cy="330163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30" name="Google Shape;930;p38"/>
          <p:cNvGrpSpPr/>
          <p:nvPr/>
        </p:nvGrpSpPr>
        <p:grpSpPr>
          <a:xfrm>
            <a:off x="4558837" y="2647827"/>
            <a:ext cx="397540" cy="294115"/>
            <a:chOff x="5255200" y="3006475"/>
            <a:chExt cx="511700" cy="378575"/>
          </a:xfrm>
        </p:grpSpPr>
        <p:sp>
          <p:nvSpPr>
            <p:cNvPr id="931" name="Google Shape;931;p38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2" name="Google Shape;932;p38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33" name="Google Shape;933;p38"/>
          <p:cNvGrpSpPr/>
          <p:nvPr/>
        </p:nvGrpSpPr>
        <p:grpSpPr>
          <a:xfrm>
            <a:off x="3549410" y="2630754"/>
            <a:ext cx="321637" cy="328260"/>
            <a:chOff x="3955900" y="2984500"/>
            <a:chExt cx="414000" cy="422525"/>
          </a:xfrm>
        </p:grpSpPr>
        <p:sp>
          <p:nvSpPr>
            <p:cNvPr id="934" name="Google Shape;934;p38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5" name="Google Shape;935;p38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6" name="Google Shape;936;p38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37" name="Google Shape;937;p38"/>
          <p:cNvSpPr/>
          <p:nvPr/>
        </p:nvSpPr>
        <p:spPr>
          <a:xfrm>
            <a:off x="913920" y="3177381"/>
            <a:ext cx="359569" cy="282733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38" name="Google Shape;938;p38"/>
          <p:cNvSpPr/>
          <p:nvPr/>
        </p:nvSpPr>
        <p:spPr>
          <a:xfrm>
            <a:off x="5156344" y="2614755"/>
            <a:ext cx="250473" cy="360540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39" name="Google Shape;939;p38"/>
          <p:cNvGrpSpPr/>
          <p:nvPr/>
        </p:nvGrpSpPr>
        <p:grpSpPr>
          <a:xfrm>
            <a:off x="5682117" y="2625996"/>
            <a:ext cx="245733" cy="349158"/>
            <a:chOff x="6701050" y="2978375"/>
            <a:chExt cx="316300" cy="449425"/>
          </a:xfrm>
        </p:grpSpPr>
        <p:sp>
          <p:nvSpPr>
            <p:cNvPr id="940" name="Google Shape;940;p38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1" name="Google Shape;941;p38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42" name="Google Shape;942;p38"/>
          <p:cNvGrpSpPr/>
          <p:nvPr/>
        </p:nvGrpSpPr>
        <p:grpSpPr>
          <a:xfrm>
            <a:off x="1440418" y="3200921"/>
            <a:ext cx="350110" cy="235304"/>
            <a:chOff x="1241275" y="3718400"/>
            <a:chExt cx="450650" cy="302875"/>
          </a:xfrm>
        </p:grpSpPr>
        <p:sp>
          <p:nvSpPr>
            <p:cNvPr id="943" name="Google Shape;943;p38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4" name="Google Shape;944;p38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5" name="Google Shape;945;p38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6" name="Google Shape;946;p38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47" name="Google Shape;947;p38"/>
          <p:cNvGrpSpPr/>
          <p:nvPr/>
        </p:nvGrpSpPr>
        <p:grpSpPr>
          <a:xfrm>
            <a:off x="1968866" y="3182897"/>
            <a:ext cx="340593" cy="271818"/>
            <a:chOff x="1921475" y="3695200"/>
            <a:chExt cx="438400" cy="349875"/>
          </a:xfrm>
        </p:grpSpPr>
        <p:sp>
          <p:nvSpPr>
            <p:cNvPr id="948" name="Google Shape;948;p38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9" name="Google Shape;949;p38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0" name="Google Shape;950;p38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51" name="Google Shape;951;p38"/>
          <p:cNvGrpSpPr/>
          <p:nvPr/>
        </p:nvGrpSpPr>
        <p:grpSpPr>
          <a:xfrm>
            <a:off x="2495876" y="3178624"/>
            <a:ext cx="333950" cy="279898"/>
            <a:chOff x="2599825" y="3689700"/>
            <a:chExt cx="429850" cy="360275"/>
          </a:xfrm>
        </p:grpSpPr>
        <p:sp>
          <p:nvSpPr>
            <p:cNvPr id="952" name="Google Shape;952;p38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3" name="Google Shape;953;p38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54" name="Google Shape;954;p38"/>
          <p:cNvGrpSpPr/>
          <p:nvPr/>
        </p:nvGrpSpPr>
        <p:grpSpPr>
          <a:xfrm>
            <a:off x="3035685" y="3149685"/>
            <a:ext cx="301709" cy="314994"/>
            <a:chOff x="3294650" y="3652450"/>
            <a:chExt cx="388350" cy="405450"/>
          </a:xfrm>
        </p:grpSpPr>
        <p:sp>
          <p:nvSpPr>
            <p:cNvPr id="955" name="Google Shape;955;p38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6" name="Google Shape;956;p38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7" name="Google Shape;957;p38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58" name="Google Shape;958;p38"/>
          <p:cNvGrpSpPr/>
          <p:nvPr/>
        </p:nvGrpSpPr>
        <p:grpSpPr>
          <a:xfrm>
            <a:off x="3534241" y="3189540"/>
            <a:ext cx="351975" cy="258067"/>
            <a:chOff x="3936375" y="3703750"/>
            <a:chExt cx="453050" cy="332175"/>
          </a:xfrm>
        </p:grpSpPr>
        <p:sp>
          <p:nvSpPr>
            <p:cNvPr id="959" name="Google Shape;959;p38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0" name="Google Shape;960;p38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1" name="Google Shape;961;p38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2" name="Google Shape;962;p38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3" name="Google Shape;963;p38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64" name="Google Shape;964;p38"/>
          <p:cNvGrpSpPr/>
          <p:nvPr/>
        </p:nvGrpSpPr>
        <p:grpSpPr>
          <a:xfrm>
            <a:off x="4057930" y="3189540"/>
            <a:ext cx="351975" cy="258067"/>
            <a:chOff x="4610450" y="3703750"/>
            <a:chExt cx="453050" cy="332175"/>
          </a:xfrm>
        </p:grpSpPr>
        <p:sp>
          <p:nvSpPr>
            <p:cNvPr id="965" name="Google Shape;965;p38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6" name="Google Shape;966;p38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67" name="Google Shape;967;p38"/>
          <p:cNvGrpSpPr/>
          <p:nvPr/>
        </p:nvGrpSpPr>
        <p:grpSpPr>
          <a:xfrm>
            <a:off x="4593952" y="3163455"/>
            <a:ext cx="327308" cy="310236"/>
            <a:chOff x="5300400" y="3670175"/>
            <a:chExt cx="421300" cy="399325"/>
          </a:xfrm>
        </p:grpSpPr>
        <p:sp>
          <p:nvSpPr>
            <p:cNvPr id="968" name="Google Shape;968;p38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9" name="Google Shape;969;p38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0" name="Google Shape;970;p38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1" name="Google Shape;971;p38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2" name="Google Shape;972;p3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73" name="Google Shape;973;p38"/>
          <p:cNvSpPr/>
          <p:nvPr/>
        </p:nvSpPr>
        <p:spPr>
          <a:xfrm>
            <a:off x="5099413" y="3136591"/>
            <a:ext cx="364327" cy="364308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74" name="Google Shape;974;p38"/>
          <p:cNvGrpSpPr/>
          <p:nvPr/>
        </p:nvGrpSpPr>
        <p:grpSpPr>
          <a:xfrm>
            <a:off x="5646069" y="3159649"/>
            <a:ext cx="317830" cy="317849"/>
            <a:chOff x="6654650" y="3665275"/>
            <a:chExt cx="409100" cy="409125"/>
          </a:xfrm>
        </p:grpSpPr>
        <p:sp>
          <p:nvSpPr>
            <p:cNvPr id="975" name="Google Shape;975;p38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6" name="Google Shape;976;p38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77" name="Google Shape;977;p38"/>
          <p:cNvGrpSpPr/>
          <p:nvPr/>
        </p:nvGrpSpPr>
        <p:grpSpPr>
          <a:xfrm>
            <a:off x="919584" y="3670052"/>
            <a:ext cx="344400" cy="344419"/>
            <a:chOff x="570875" y="4322250"/>
            <a:chExt cx="443300" cy="443325"/>
          </a:xfrm>
        </p:grpSpPr>
        <p:sp>
          <p:nvSpPr>
            <p:cNvPr id="978" name="Google Shape;978;p3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9" name="Google Shape;979;p3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80" name="Google Shape;980;p3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81" name="Google Shape;981;p3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82" name="Google Shape;982;p38"/>
          <p:cNvSpPr/>
          <p:nvPr/>
        </p:nvSpPr>
        <p:spPr>
          <a:xfrm>
            <a:off x="1429095" y="3737152"/>
            <a:ext cx="372873" cy="210637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83" name="Google Shape;983;p38"/>
          <p:cNvGrpSpPr/>
          <p:nvPr/>
        </p:nvGrpSpPr>
        <p:grpSpPr>
          <a:xfrm>
            <a:off x="2013926" y="3644454"/>
            <a:ext cx="250473" cy="395617"/>
            <a:chOff x="1979475" y="4289300"/>
            <a:chExt cx="322400" cy="509225"/>
          </a:xfrm>
        </p:grpSpPr>
        <p:sp>
          <p:nvSpPr>
            <p:cNvPr id="984" name="Google Shape;984;p38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85" name="Google Shape;985;p38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86" name="Google Shape;986;p38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87" name="Google Shape;987;p38"/>
          <p:cNvGrpSpPr/>
          <p:nvPr/>
        </p:nvGrpSpPr>
        <p:grpSpPr>
          <a:xfrm>
            <a:off x="2515318" y="3649659"/>
            <a:ext cx="295533" cy="385206"/>
            <a:chOff x="2624850" y="4296000"/>
            <a:chExt cx="380400" cy="495825"/>
          </a:xfrm>
        </p:grpSpPr>
        <p:sp>
          <p:nvSpPr>
            <p:cNvPr id="988" name="Google Shape;988;p38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89" name="Google Shape;989;p38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90" name="Google Shape;990;p38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91" name="Google Shape;991;p38"/>
          <p:cNvSpPr/>
          <p:nvPr/>
        </p:nvSpPr>
        <p:spPr>
          <a:xfrm>
            <a:off x="3552453" y="3684495"/>
            <a:ext cx="315926" cy="315946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92" name="Google Shape;992;p38"/>
          <p:cNvSpPr/>
          <p:nvPr/>
        </p:nvSpPr>
        <p:spPr>
          <a:xfrm>
            <a:off x="3028732" y="3704423"/>
            <a:ext cx="315926" cy="276091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93" name="Google Shape;993;p38"/>
          <p:cNvSpPr/>
          <p:nvPr/>
        </p:nvSpPr>
        <p:spPr>
          <a:xfrm>
            <a:off x="4074736" y="3683077"/>
            <a:ext cx="318801" cy="318781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94" name="Google Shape;994;p38"/>
          <p:cNvGrpSpPr/>
          <p:nvPr/>
        </p:nvGrpSpPr>
        <p:grpSpPr>
          <a:xfrm>
            <a:off x="4574977" y="3687610"/>
            <a:ext cx="365260" cy="309303"/>
            <a:chOff x="5275975" y="4344850"/>
            <a:chExt cx="470150" cy="398125"/>
          </a:xfrm>
        </p:grpSpPr>
        <p:sp>
          <p:nvSpPr>
            <p:cNvPr id="995" name="Google Shape;995;p38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96" name="Google Shape;996;p38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97" name="Google Shape;997;p38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98" name="Google Shape;998;p38"/>
          <p:cNvSpPr/>
          <p:nvPr/>
        </p:nvSpPr>
        <p:spPr>
          <a:xfrm>
            <a:off x="5117438" y="3678338"/>
            <a:ext cx="328279" cy="328260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99" name="Google Shape;999;p38"/>
          <p:cNvGrpSpPr/>
          <p:nvPr/>
        </p:nvGrpSpPr>
        <p:grpSpPr>
          <a:xfrm>
            <a:off x="5636572" y="3662478"/>
            <a:ext cx="336825" cy="359569"/>
            <a:chOff x="6642425" y="4312500"/>
            <a:chExt cx="433550" cy="462825"/>
          </a:xfrm>
        </p:grpSpPr>
        <p:sp>
          <p:nvSpPr>
            <p:cNvPr id="1000" name="Google Shape;1000;p38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01" name="Google Shape;1001;p38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02" name="Google Shape;1002;p38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003" name="Google Shape;1003;p38"/>
          <p:cNvSpPr/>
          <p:nvPr/>
        </p:nvSpPr>
        <p:spPr>
          <a:xfrm>
            <a:off x="875500" y="4238575"/>
            <a:ext cx="432617" cy="255231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004" name="Google Shape;1004;p38"/>
          <p:cNvGrpSpPr/>
          <p:nvPr/>
        </p:nvGrpSpPr>
        <p:grpSpPr>
          <a:xfrm>
            <a:off x="1442788" y="4196130"/>
            <a:ext cx="345351" cy="339661"/>
            <a:chOff x="1244325" y="4999400"/>
            <a:chExt cx="444525" cy="437200"/>
          </a:xfrm>
        </p:grpSpPr>
        <p:sp>
          <p:nvSpPr>
            <p:cNvPr id="1005" name="Google Shape;1005;p38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06" name="Google Shape;1006;p38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07" name="Google Shape;1007;p38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08" name="Google Shape;1008;p38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09" name="Google Shape;1009;p38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010" name="Google Shape;1010;p38"/>
          <p:cNvGrpSpPr/>
          <p:nvPr/>
        </p:nvGrpSpPr>
        <p:grpSpPr>
          <a:xfrm>
            <a:off x="1997320" y="4185215"/>
            <a:ext cx="283685" cy="361472"/>
            <a:chOff x="1958100" y="4985350"/>
            <a:chExt cx="365150" cy="465275"/>
          </a:xfrm>
        </p:grpSpPr>
        <p:sp>
          <p:nvSpPr>
            <p:cNvPr id="1011" name="Google Shape;1011;p38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12" name="Google Shape;1012;p38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13" name="Google Shape;1013;p38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014" name="Google Shape;1014;p38"/>
          <p:cNvGrpSpPr/>
          <p:nvPr/>
        </p:nvGrpSpPr>
        <p:grpSpPr>
          <a:xfrm>
            <a:off x="2500129" y="4198966"/>
            <a:ext cx="325443" cy="334436"/>
            <a:chOff x="2605300" y="5003050"/>
            <a:chExt cx="418900" cy="430475"/>
          </a:xfrm>
        </p:grpSpPr>
        <p:sp>
          <p:nvSpPr>
            <p:cNvPr id="1015" name="Google Shape;1015;p38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16" name="Google Shape;1016;p38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17" name="Google Shape;1017;p38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018" name="Google Shape;1018;p38"/>
          <p:cNvGrpSpPr/>
          <p:nvPr/>
        </p:nvGrpSpPr>
        <p:grpSpPr>
          <a:xfrm>
            <a:off x="2992043" y="4206094"/>
            <a:ext cx="388994" cy="319733"/>
            <a:chOff x="3238475" y="5012225"/>
            <a:chExt cx="500700" cy="411550"/>
          </a:xfrm>
        </p:grpSpPr>
        <p:sp>
          <p:nvSpPr>
            <p:cNvPr id="1019" name="Google Shape;1019;p38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20" name="Google Shape;1020;p38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21" name="Google Shape;1021;p38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22" name="Google Shape;1022;p38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23" name="Google Shape;1023;p38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024" name="Google Shape;1024;p38"/>
          <p:cNvGrpSpPr/>
          <p:nvPr/>
        </p:nvGrpSpPr>
        <p:grpSpPr>
          <a:xfrm>
            <a:off x="4020445" y="4171930"/>
            <a:ext cx="426945" cy="388042"/>
            <a:chOff x="4562200" y="4968250"/>
            <a:chExt cx="549550" cy="499475"/>
          </a:xfrm>
        </p:grpSpPr>
        <p:sp>
          <p:nvSpPr>
            <p:cNvPr id="1025" name="Google Shape;1025;p38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26" name="Google Shape;1026;p38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27" name="Google Shape;1027;p38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28" name="Google Shape;1028;p38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29" name="Google Shape;1029;p38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030" name="Google Shape;1030;p38"/>
          <p:cNvGrpSpPr/>
          <p:nvPr/>
        </p:nvGrpSpPr>
        <p:grpSpPr>
          <a:xfrm>
            <a:off x="3562229" y="4193761"/>
            <a:ext cx="295999" cy="343914"/>
            <a:chOff x="3972400" y="4996350"/>
            <a:chExt cx="381000" cy="442675"/>
          </a:xfrm>
        </p:grpSpPr>
        <p:sp>
          <p:nvSpPr>
            <p:cNvPr id="1031" name="Google Shape;1031;p38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32" name="Google Shape;1032;p38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033" name="Google Shape;1033;p38"/>
          <p:cNvGrpSpPr/>
          <p:nvPr/>
        </p:nvGrpSpPr>
        <p:grpSpPr>
          <a:xfrm>
            <a:off x="4547941" y="4164821"/>
            <a:ext cx="419351" cy="402259"/>
            <a:chOff x="5241175" y="4959100"/>
            <a:chExt cx="539775" cy="517775"/>
          </a:xfrm>
        </p:grpSpPr>
        <p:sp>
          <p:nvSpPr>
            <p:cNvPr id="1034" name="Google Shape;1034;p38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35" name="Google Shape;1035;p38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36" name="Google Shape;1036;p38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37" name="Google Shape;1037;p38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38" name="Google Shape;1038;p38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39" name="Google Shape;1039;p38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040" name="Google Shape;1040;p38"/>
          <p:cNvSpPr/>
          <p:nvPr/>
        </p:nvSpPr>
        <p:spPr>
          <a:xfrm>
            <a:off x="5097043" y="4264195"/>
            <a:ext cx="369066" cy="203995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041" name="Google Shape;1041;p38"/>
          <p:cNvGrpSpPr/>
          <p:nvPr/>
        </p:nvGrpSpPr>
        <p:grpSpPr>
          <a:xfrm>
            <a:off x="5669784" y="4224584"/>
            <a:ext cx="268982" cy="309303"/>
            <a:chOff x="6685175" y="5036025"/>
            <a:chExt cx="346225" cy="398125"/>
          </a:xfrm>
        </p:grpSpPr>
        <p:sp>
          <p:nvSpPr>
            <p:cNvPr id="1042" name="Google Shape;1042;p38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43" name="Google Shape;1043;p38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44" name="Google Shape;1044;p38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45" name="Google Shape;1045;p38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046" name="Google Shape;1046;p38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047" name="Google Shape;1047;p38"/>
          <p:cNvGrpSpPr/>
          <p:nvPr/>
        </p:nvGrpSpPr>
        <p:grpSpPr>
          <a:xfrm>
            <a:off x="6283418" y="2106199"/>
            <a:ext cx="432570" cy="421334"/>
            <a:chOff x="5926225" y="921350"/>
            <a:chExt cx="517800" cy="504350"/>
          </a:xfrm>
        </p:grpSpPr>
        <p:sp>
          <p:nvSpPr>
            <p:cNvPr id="1048" name="Google Shape;1048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1049" name="Google Shape;1049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1050" name="Google Shape;1050;p38"/>
          <p:cNvSpPr/>
          <p:nvPr/>
        </p:nvSpPr>
        <p:spPr>
          <a:xfrm>
            <a:off x="6477338" y="23422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1" name="Google Shape;1051;p38"/>
          <p:cNvGrpSpPr/>
          <p:nvPr/>
        </p:nvGrpSpPr>
        <p:grpSpPr>
          <a:xfrm>
            <a:off x="7168405" y="2085579"/>
            <a:ext cx="432570" cy="421334"/>
            <a:chOff x="5926225" y="921350"/>
            <a:chExt cx="517800" cy="504350"/>
          </a:xfrm>
        </p:grpSpPr>
        <p:sp>
          <p:nvSpPr>
            <p:cNvPr id="1052" name="Google Shape;1052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4" name="Google Shape;1054;p38"/>
          <p:cNvSpPr/>
          <p:nvPr/>
        </p:nvSpPr>
        <p:spPr>
          <a:xfrm>
            <a:off x="7362326" y="23216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5" name="Google Shape;1055;p38"/>
          <p:cNvGrpSpPr/>
          <p:nvPr/>
        </p:nvGrpSpPr>
        <p:grpSpPr>
          <a:xfrm>
            <a:off x="6283685" y="2834621"/>
            <a:ext cx="1075937" cy="1047989"/>
            <a:chOff x="5926225" y="921350"/>
            <a:chExt cx="517800" cy="504350"/>
          </a:xfrm>
        </p:grpSpPr>
        <p:sp>
          <p:nvSpPr>
            <p:cNvPr id="1056" name="Google Shape;1056;p38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accent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8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accent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8" name="Google Shape;1058;p38"/>
          <p:cNvSpPr/>
          <p:nvPr/>
        </p:nvSpPr>
        <p:spPr>
          <a:xfrm>
            <a:off x="6765998" y="34217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chemeClr val="accent5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38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1060" name="Google Shape;1060;p38"/>
          <p:cNvSpPr txBox="1">
            <a:spLocks noGrp="1"/>
          </p:cNvSpPr>
          <p:nvPr>
            <p:ph type="body" idx="4294967295"/>
          </p:nvPr>
        </p:nvSpPr>
        <p:spPr>
          <a:xfrm>
            <a:off x="6248575" y="3994963"/>
            <a:ext cx="2438100" cy="56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 b="1"/>
              <a:t>Find more icons at </a:t>
            </a:r>
            <a:r>
              <a:rPr lang="en" sz="9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9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9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39"/>
          <p:cNvSpPr txBox="1"/>
          <p:nvPr/>
        </p:nvSpPr>
        <p:spPr>
          <a:xfrm>
            <a:off x="11891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dk1"/>
                </a:highlight>
                <a:latin typeface="Barlow Light"/>
                <a:ea typeface="Barlow Light"/>
                <a:cs typeface="Barlow Light"/>
                <a:sym typeface="Barlow Light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dk1"/>
              </a:highlight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066" name="Google Shape;1066;p39"/>
          <p:cNvSpPr txBox="1"/>
          <p:nvPr/>
        </p:nvSpPr>
        <p:spPr>
          <a:xfrm>
            <a:off x="1029975" y="7802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200">
                <a:solidFill>
                  <a:schemeClr val="accent1"/>
                </a:solidFill>
              </a:rPr>
              <a:t>😉</a:t>
            </a:r>
            <a:endParaRPr sz="7200">
              <a:solidFill>
                <a:schemeClr val="accent1"/>
              </a:solidFill>
            </a:endParaRPr>
          </a:p>
        </p:txBody>
      </p:sp>
      <p:sp>
        <p:nvSpPr>
          <p:cNvPr id="1067" name="Google Shape;1067;p39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1068" name="Google Shape;1068;p39"/>
          <p:cNvSpPr txBox="1">
            <a:spLocks noGrp="1"/>
          </p:cNvSpPr>
          <p:nvPr>
            <p:ph type="body" idx="4294967295"/>
          </p:nvPr>
        </p:nvSpPr>
        <p:spPr>
          <a:xfrm>
            <a:off x="2657725" y="780225"/>
            <a:ext cx="5859000" cy="115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/>
              <a:t>You can also use any emoji as an icon!</a:t>
            </a:r>
            <a:br>
              <a:rPr lang="en" sz="1400"/>
            </a:br>
            <a:r>
              <a:rPr lang="en" sz="1400"/>
              <a:t>And of course it resizes without losing quality.</a:t>
            </a:r>
            <a:endParaRPr sz="1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How? Follow Google instructions </a:t>
            </a:r>
            <a:r>
              <a:rPr lang="en" sz="1400" u="sng"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" name="Google Shape;1073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4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75" name="Google Shape;1075;p4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076" name="Google Shape;1076;p4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077" name="Google Shape;1077;p4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078" name="Google Shape;1078;p4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079" name="Google Shape;1079;p4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080" name="Google Shape;1080;p4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081" name="Google Shape;1081;p4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082" name="Google Shape;1082;p4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083" name="Google Shape;1083;p4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084" name="Google Shape;1084;p4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085" name="Google Shape;1085;p4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086" name="Google Shape;1086;p4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087" name="Google Shape;1087;p4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Lodovico template">
  <a:themeElements>
    <a:clrScheme name="Custom 347">
      <a:dk1>
        <a:srgbClr val="272A36"/>
      </a:dk1>
      <a:lt1>
        <a:srgbClr val="FFFFFF"/>
      </a:lt1>
      <a:dk2>
        <a:srgbClr val="808392"/>
      </a:dk2>
      <a:lt2>
        <a:srgbClr val="E0E0E7"/>
      </a:lt2>
      <a:accent1>
        <a:srgbClr val="FFAD1D"/>
      </a:accent1>
      <a:accent2>
        <a:srgbClr val="EB7700"/>
      </a:accent2>
      <a:accent3>
        <a:srgbClr val="FD7E6B"/>
      </a:accent3>
      <a:accent4>
        <a:srgbClr val="F03131"/>
      </a:accent4>
      <a:accent5>
        <a:srgbClr val="41B5FF"/>
      </a:accent5>
      <a:accent6>
        <a:srgbClr val="1E87CA"/>
      </a:accent6>
      <a:hlink>
        <a:srgbClr val="272A3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1246</Words>
  <Application>Microsoft Office PowerPoint</Application>
  <PresentationFormat>Presentación en pantalla (16:9)</PresentationFormat>
  <Paragraphs>176</Paragraphs>
  <Slides>31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9" baseType="lpstr">
      <vt:lpstr>Barlow SemiBold</vt:lpstr>
      <vt:lpstr>Montserrat</vt:lpstr>
      <vt:lpstr>Barlow Light</vt:lpstr>
      <vt:lpstr>Roboto</vt:lpstr>
      <vt:lpstr>Calibri</vt:lpstr>
      <vt:lpstr>Barlow</vt:lpstr>
      <vt:lpstr>Arial</vt:lpstr>
      <vt:lpstr>Lodovico template</vt:lpstr>
      <vt:lpstr>Foro de Cooperación Económica Asia-Pacífico (APEC)</vt:lpstr>
      <vt:lpstr>Conocimientos Previos</vt:lpstr>
      <vt:lpstr>¿Qué es APEC?</vt:lpstr>
      <vt:lpstr>Objetivos Principales de APEC</vt:lpstr>
      <vt:lpstr>Presentación de PowerPoint</vt:lpstr>
      <vt:lpstr>Presentación de PowerPoint</vt:lpstr>
      <vt:lpstr>Miembros de APEC</vt:lpstr>
      <vt:lpstr>Presentación de PowerPoint</vt:lpstr>
      <vt:lpstr>Proyectos Clave y Logros de APEC</vt:lpstr>
      <vt:lpstr>Beneficios de APEC para sus Miembros</vt:lpstr>
      <vt:lpstr>Desafíos Actuales para APEC</vt:lpstr>
      <vt:lpstr>El Futuro de APEC</vt:lpstr>
      <vt:lpstr>Conclusiones</vt:lpstr>
      <vt:lpstr>Want big impact? Use big image.</vt:lpstr>
      <vt:lpstr>Use diagrams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Presentación de PowerPoint</vt:lpstr>
      <vt:lpstr>Presentación de PowerPoint</vt:lpstr>
      <vt:lpstr>Presentación de PowerPoint</vt:lpstr>
      <vt:lpstr>Presentación de PowerPoint</vt:lpstr>
      <vt:lpstr>Thanks!</vt:lpstr>
      <vt:lpstr>Credits</vt:lpstr>
      <vt:lpstr>Presentation design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Docente</dc:creator>
  <cp:lastModifiedBy>Docente</cp:lastModifiedBy>
  <cp:revision>2</cp:revision>
  <dcterms:modified xsi:type="dcterms:W3CDTF">2024-11-11T23:54:32Z</dcterms:modified>
</cp:coreProperties>
</file>