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handoutMasterIdLst>
    <p:handoutMasterId r:id="rId18"/>
  </p:handoutMasterIdLst>
  <p:sldIdLst>
    <p:sldId id="256" r:id="rId4"/>
    <p:sldId id="262" r:id="rId5"/>
    <p:sldId id="261" r:id="rId6"/>
    <p:sldId id="296" r:id="rId7"/>
    <p:sldId id="285" r:id="rId8"/>
    <p:sldId id="268" r:id="rId9"/>
    <p:sldId id="293" r:id="rId10"/>
    <p:sldId id="264" r:id="rId11"/>
    <p:sldId id="280" r:id="rId12"/>
    <p:sldId id="298" r:id="rId13"/>
    <p:sldId id="329" r:id="rId14"/>
    <p:sldId id="270" r:id="rId15"/>
    <p:sldId id="332" r:id="rId16"/>
    <p:sldId id="265" r:id="rId17"/>
  </p:sldIdLst>
  <p:sldSz cx="12192000" cy="6858000"/>
  <p:notesSz cx="6858000" cy="9144000"/>
  <p:defaultTextStyle>
    <a:defPPr>
      <a:defRPr lang="en-US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06" autoAdjust="0"/>
    <p:restoredTop sz="94660"/>
  </p:normalViewPr>
  <p:slideViewPr>
    <p:cSldViewPr snapToGrid="0">
      <p:cViewPr varScale="1">
        <p:scale>
          <a:sx n="69" d="100"/>
          <a:sy n="69" d="100"/>
        </p:scale>
        <p:origin x="636" y="66"/>
      </p:cViewPr>
      <p:guideLst>
        <p:guide orient="horz" pos="244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3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5E3EB5F-0EDB-4C74-BB1F-03B8437923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4064F9-D763-4FCB-9E62-10AA52B693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6DDC9-DE64-44CF-BFE7-122B272B38FB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EE8CD-C006-4B54-9A08-6B931E3980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F94616-22BB-4B10-A3BA-F25A0985D7B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41BCF-65AE-4D28-8D87-64F16AC96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2226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17E40D-B216-4710-BD18-207E86DC4C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33" y="-299340"/>
            <a:ext cx="11391334" cy="745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75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02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E1CD0F0-C157-4A74-85C5-3764950204CE}"/>
              </a:ext>
            </a:extLst>
          </p:cNvPr>
          <p:cNvSpPr/>
          <p:nvPr userDrawn="1"/>
        </p:nvSpPr>
        <p:spPr>
          <a:xfrm>
            <a:off x="0" y="0"/>
            <a:ext cx="12191999" cy="2552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4A88E2B-8914-4A51-93D1-53EE236F8DAE}"/>
              </a:ext>
            </a:extLst>
          </p:cNvPr>
          <p:cNvGrpSpPr/>
          <p:nvPr userDrawn="1"/>
        </p:nvGrpSpPr>
        <p:grpSpPr>
          <a:xfrm>
            <a:off x="1" y="2543120"/>
            <a:ext cx="12192000" cy="92498"/>
            <a:chOff x="11445923" y="0"/>
            <a:chExt cx="1119115" cy="255228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13FC2A0-2C8C-454E-A2FC-805728A75C98}"/>
                </a:ext>
              </a:extLst>
            </p:cNvPr>
            <p:cNvSpPr/>
            <p:nvPr/>
          </p:nvSpPr>
          <p:spPr>
            <a:xfrm>
              <a:off x="11818961" y="0"/>
              <a:ext cx="373038" cy="255228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690C1EE-6A6F-42D3-83B8-026B5166B341}"/>
                </a:ext>
              </a:extLst>
            </p:cNvPr>
            <p:cNvSpPr/>
            <p:nvPr/>
          </p:nvSpPr>
          <p:spPr>
            <a:xfrm>
              <a:off x="11445923" y="0"/>
              <a:ext cx="373038" cy="255228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AAFA40F-A963-4E4B-8411-ED8116D801AE}"/>
                </a:ext>
              </a:extLst>
            </p:cNvPr>
            <p:cNvSpPr/>
            <p:nvPr/>
          </p:nvSpPr>
          <p:spPr>
            <a:xfrm>
              <a:off x="12192000" y="0"/>
              <a:ext cx="373038" cy="255228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F457DA5-8BD8-4BD1-ABAC-1702790078A5}"/>
              </a:ext>
            </a:extLst>
          </p:cNvPr>
          <p:cNvGrpSpPr/>
          <p:nvPr userDrawn="1"/>
        </p:nvGrpSpPr>
        <p:grpSpPr>
          <a:xfrm>
            <a:off x="11126530" y="59960"/>
            <a:ext cx="983575" cy="1226175"/>
            <a:chOff x="8411919" y="701065"/>
            <a:chExt cx="2800065" cy="3490702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5DD6D29-DDE2-45C1-A138-CADB303F7C9F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FDC7CD9-2180-42AE-8704-20DBF67B10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D0A05A7-05C3-49E0-9D7D-F545E41AF2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A9F57B-F0AC-4B12-9AF5-A2D627622BC2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1285139-F2C4-446A-B33F-24C8A0E0D2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D5932DE-97EB-4356-AB7E-C15C95618C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C91D568-C449-4AA9-82B1-5329497816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58F475E-0095-4F26-BB26-022930977535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5EFA47E-8BD9-48B8-8713-E45FE90BC0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56E6CA7-B7F3-4621-A76D-BA617AA32ED8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74EE110-4344-4F52-A647-018872E82CB7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8D380D3-EEA7-40C1-B43D-07CD1E39FD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8724384-2A2C-43ED-8941-9540034BD8C4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F0ACFEA-6181-41EB-8BED-A51527F7C0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11BAF15-78AF-4795-B4FC-753D1EF9E0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050C95F-629C-490C-8BAC-78DABCD855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5A19A85-9EC7-455C-8DD6-187CB92EDEE4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7240E26-80CD-41EC-B8BB-D59466F37C2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DC3978A-C5FA-42C9-8D7B-F6438BA6096E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388F42-C696-4539-BD00-F21F87F844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148E84D-1A6D-4271-8A0A-660F1B15D1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2B5DA5F-B400-4F36-B83F-421F789314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44EE669-9E4C-4CA7-A3A7-33BC296CAA71}"/>
              </a:ext>
            </a:extLst>
          </p:cNvPr>
          <p:cNvGrpSpPr/>
          <p:nvPr userDrawn="1"/>
        </p:nvGrpSpPr>
        <p:grpSpPr>
          <a:xfrm rot="15730005">
            <a:off x="10036530" y="262594"/>
            <a:ext cx="983575" cy="1226175"/>
            <a:chOff x="8411919" y="701065"/>
            <a:chExt cx="2800065" cy="3490702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EC4FCD0-D80E-4BDE-A5CD-8F0BC7673FD2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CA6BF7A-2F64-4D37-A80A-A731FAAE69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7D40FFE-6973-4966-BE8A-2C8BFC6DED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8D0628B-4C25-405C-B92F-967A2F552D5E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55B7347-0448-457F-8A6E-209E78A221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1F3020F-2980-43D8-A6E1-A1C268398A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62F092F-EF39-4548-B871-05F5F502CC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36979FA-828A-48D4-9C8B-6F50EEDAC5A3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50A29C4-0BDC-4C57-A752-FBD4848DD6D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195D661-139C-43DA-B191-64D4E3EB6F2C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A0B6320-BEEA-4ED4-886F-54835A7A8DCB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F0C052C-0C49-45D2-95B4-EB71C53035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8C62899-030E-4CD7-8551-E8FB609D8372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753D3BE-5268-47BB-88DC-D80B006144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E2C63B3-FEBC-4E81-A83F-442EFD970C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9839260-DA6B-4278-8342-339E9D7EEA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A9196E6-7FB0-4C52-A592-204D37882FDF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F56BBE9-7A54-44FD-8960-0A51776C143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F9F36F4-C91F-4046-832E-002EF0AE5503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7280801-44E2-40E6-9915-0A3ADC2636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3EA181D-8A90-4729-8E01-BAB32AE981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9547D6E-9ECC-481E-83BB-010BB8DA42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17AD10F-453A-4E8D-AD1B-4B24EAEAFAD1}"/>
              </a:ext>
            </a:extLst>
          </p:cNvPr>
          <p:cNvGrpSpPr/>
          <p:nvPr userDrawn="1"/>
        </p:nvGrpSpPr>
        <p:grpSpPr>
          <a:xfrm rot="6889181">
            <a:off x="10412956" y="1601928"/>
            <a:ext cx="796471" cy="992922"/>
            <a:chOff x="8411919" y="701065"/>
            <a:chExt cx="2800065" cy="3490702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DD64DF2-DC03-4DA2-8ECD-92414187EC81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06570102-6A32-4B3B-906D-BD8943799E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CC6062CC-F21A-41D5-B8B5-545A842812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B52F408-DC70-476B-A49E-0EC9DCC8A68E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3A5B904B-857F-43D9-88E8-9889A777C5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EBCEDAA-E03D-4863-BBCD-A3499AB578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4D46D37-1080-4754-9469-9332FD8D44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25EE8BE-F561-4363-B07C-2A8568C849D8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1CDEA6CE-6883-439C-90F3-B682651821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C39EBADE-0038-4448-AE69-7A30F68146A9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C478AC4-0F9A-4B28-B8AE-A5C3FC191FD9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164C4057-53E5-4332-A8BC-0476466B17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F6E5EB65-4860-47A3-A636-1D5B4086EBE5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18726D1F-8E94-41C4-91B4-FE73F6CA4A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8C5EE4BC-D4F2-4506-A3BC-1F49233209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FA371812-5AE7-41A7-8354-03341B0DD5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3B530347-4200-441B-ABAD-B145DCE83342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E61C81E-2924-483B-81DE-205FCB7A445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324DC81-1E85-4D25-9885-81ACFF8EF9CE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2F3CC859-CABB-414D-A81B-30AF7FDC40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EC5B7264-49F4-4210-9CA1-CF355D0959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FED197B-9A2F-4634-9DE3-0062A5B452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A6F875E-26AF-47EC-80DA-4A202F58A299}"/>
              </a:ext>
            </a:extLst>
          </p:cNvPr>
          <p:cNvGrpSpPr/>
          <p:nvPr userDrawn="1"/>
        </p:nvGrpSpPr>
        <p:grpSpPr>
          <a:xfrm rot="20334324">
            <a:off x="11027040" y="751132"/>
            <a:ext cx="1164960" cy="1452298"/>
            <a:chOff x="8411919" y="701065"/>
            <a:chExt cx="2800065" cy="3490702"/>
          </a:xfrm>
        </p:grpSpPr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677BA5B5-C758-4877-800C-0C7E4D9CEBE4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A83A37C0-EC73-49DF-8FB5-5ECE4448FD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B1BA5729-6339-4F12-87C6-59FE607335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A12BFEE7-A77F-4E6A-9E50-307AEE0A93E3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F402FDBD-1882-4637-A220-48C025A195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1BB18570-115A-4B82-B5E8-DEFEE35E36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B3A398FB-C068-4429-A23D-89DBCBB6FF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2B571856-F9E7-4ED8-B06C-57DFF6B9CC0F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FA8CAEB4-E5DC-46B5-B31F-0CEF968450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C1937CDF-54A0-4EB9-87AA-3A6F53380AA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EEC0EDC4-79A2-48AC-9C2F-EC89AA5AF409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2C7274A9-AD57-4BC8-9D3E-4444CD75C0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CE58877-41A8-426A-A97C-C7E929F3EBE6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6DEBC82F-0A62-4539-9DAC-1F7078C43F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6A5A7A4C-C4AC-4031-8AE8-3C1D0B91DF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73F73277-134F-4896-A41B-6121A44641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284486BE-FF72-4400-AED7-FC2F51FF896E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07E4E1DC-4629-41E4-881E-039F4A4E34F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BEBF3104-364F-4626-A5B8-05B4D1ADCA6A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8EA45D2F-F00F-4129-99E1-0B7C1B4A45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6CA710A-0CE7-4CEF-B09B-27A332D959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FCF51995-51FB-475E-94CD-AEE40B2178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B0D5CCF4-AEE8-4235-B77C-72150C7B86A8}"/>
              </a:ext>
            </a:extLst>
          </p:cNvPr>
          <p:cNvGrpSpPr/>
          <p:nvPr userDrawn="1"/>
        </p:nvGrpSpPr>
        <p:grpSpPr>
          <a:xfrm rot="20334324">
            <a:off x="9037156" y="71664"/>
            <a:ext cx="753407" cy="737354"/>
            <a:chOff x="8411919" y="701065"/>
            <a:chExt cx="2800065" cy="3490702"/>
          </a:xfrm>
        </p:grpSpPr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6666712C-D9DC-4E1B-B224-EE2C1109D35C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63352840-ABD4-47EF-ADD9-AA88424C91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E9F6F136-D82F-4732-9A09-51877B3006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2357C639-5D19-43DF-9527-8D32F5DC8C97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69BA665B-04B0-4300-9EB4-1CFFE3ED45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EF1951ED-ABFB-4722-9F63-B0B27E2C29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364E12DE-0E57-4B8F-A49C-688E0958E9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E4BC377-B444-49A0-A473-E947787673A9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B6B46601-4F83-4893-8A97-6736B822C1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67EEF4EC-D9C6-4972-9B35-88DF77520A96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E2B4C8D5-FD70-44AE-8137-B0A8F4ACCEA6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EE403C5D-66B6-4B98-9623-F82EEB8A97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2521883D-899C-437B-9424-C11E887F4C76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11EE4CB0-E6F1-4616-8CFD-ABC0841896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FD622344-682A-45AB-BDAC-D83955B30D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E3F36C3A-AAA2-43EC-A1CA-D5CCDC6E35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AD7E67AE-8D68-43B6-A73E-4A33D1A25236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CA0A232-916A-46A2-A7C1-987C261630A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978AD056-AB72-4926-86BA-E77C4E1712FA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7189B293-9518-480B-92F2-B3FD6AE4D6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39E57236-C826-4A70-BF3F-87A183C24D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28F2DAEF-A763-4480-9B9B-5510A70DD6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574C772B-1928-4597-8A34-F77909439262}"/>
              </a:ext>
            </a:extLst>
          </p:cNvPr>
          <p:cNvGrpSpPr/>
          <p:nvPr userDrawn="1"/>
        </p:nvGrpSpPr>
        <p:grpSpPr>
          <a:xfrm rot="19421998">
            <a:off x="9748081" y="1384230"/>
            <a:ext cx="717208" cy="701926"/>
            <a:chOff x="8411919" y="701065"/>
            <a:chExt cx="2800065" cy="3490702"/>
          </a:xfrm>
        </p:grpSpPr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7089472D-6102-4681-8E55-2C5794EE4E05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45D7A623-A535-43CF-9E20-EB48163EBA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84DDAD5E-B095-422F-B6CD-672CE6F954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68204260-9189-46EB-869A-E95AE4088988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5B13CB03-7EDD-43E9-A3EE-08A70D250D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424ACA07-2AC8-4301-AF7A-F872F5BCBF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5E9DDC0C-BE86-40AC-BA9D-02E3CE7A15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04D754C4-75A5-4238-AA8C-BB7B243E7233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1819C5E5-16FB-4BD7-ABFF-2AFB5E55E9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4C7A9859-4815-4EA4-8F65-F968C9FC849F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57B13CD7-AC6F-456F-9E2D-A202EA93C04D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F2B697B7-B1AF-408B-A9B5-014F75EB3E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AFF57946-E60E-4726-9F65-63637C96D9AC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7CB79018-A974-42C3-9327-9EE494BBBC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A027431D-F6A9-4475-92D1-2C456BFCEC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510266C-E548-470A-8A98-08A02F3E2E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37175B15-68E2-4A5E-9813-8991CCF80A48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A100DAD-AFB1-40DB-ADE7-B83F5DD8967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620490C3-05EB-4F8F-B133-39AC8E8CA87F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B64D449B-2D2F-4B3F-8257-1F8D0DD919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C287B58-6106-4047-BAA2-C3406DDB25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9B63D3A8-33D6-4BC7-8CC9-857AAE669D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17F06A6F-6318-483E-B452-C88B27C43350}"/>
              </a:ext>
            </a:extLst>
          </p:cNvPr>
          <p:cNvGrpSpPr/>
          <p:nvPr userDrawn="1"/>
        </p:nvGrpSpPr>
        <p:grpSpPr>
          <a:xfrm rot="19421998">
            <a:off x="9244413" y="1325575"/>
            <a:ext cx="458379" cy="448611"/>
            <a:chOff x="8411919" y="701065"/>
            <a:chExt cx="2800065" cy="3490702"/>
          </a:xfrm>
        </p:grpSpPr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E91CD7AF-1692-4440-B8BA-E670A60CBCCA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1356FF31-B953-4F4E-B596-E60EA148FE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5C49752A-D43C-45B6-993D-EA5E0844C9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B753FBDD-B18B-409C-A47A-F97D2E3F5EF6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61749067-1D7E-4678-B43D-843D42744B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BB90CE84-57B1-4386-B44F-156E4FFC61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15B6C08B-4B3D-4F15-9BA5-AB40A1E1F8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BC1DF333-9292-43D8-96FF-D38D03FC80C0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DC4CB3EA-34E0-4265-818A-640BBCAED2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885D7418-DA23-4D62-ADDA-A33D8629D46F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7DA01C98-3668-44DC-BD8A-21C1F9B9CC2B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77874D64-B6D5-4B26-9D31-C32312A1FD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7A0BDD8-5F2F-4871-AC80-15065F48B7B4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774FF47B-975B-495B-AFA7-626EA3CB0B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9979DDAC-383E-484D-AD43-6040954E5D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5E20253B-FE44-45FD-9073-793A2ACD30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4A967840-EB8D-4A8D-9023-BA05C472301C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5BFA0587-ECDE-4476-B6DA-8C1636CCCB8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9332D652-2851-49FA-9380-17419EF0B2EB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0AB93698-E5DF-418F-84ED-95993EFBD6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7253BEA4-85D6-4559-8CD4-CD651FA044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3186F57-FF32-469C-8E8F-0D5A121C0D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B39A1B71-4BFB-417F-8ADF-A50673257A72}"/>
              </a:ext>
            </a:extLst>
          </p:cNvPr>
          <p:cNvGrpSpPr/>
          <p:nvPr userDrawn="1"/>
        </p:nvGrpSpPr>
        <p:grpSpPr>
          <a:xfrm rot="19421998">
            <a:off x="10765083" y="43767"/>
            <a:ext cx="412730" cy="403935"/>
            <a:chOff x="8411919" y="701065"/>
            <a:chExt cx="2800065" cy="3490702"/>
          </a:xfrm>
        </p:grpSpPr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F5970A27-55A6-4D07-8C70-C55D06337EBD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E83ABF58-61A0-409C-A57E-EA1E39EFB7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A072E919-222D-4E11-9FBF-4092D8A0EA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B669C07E-C483-453C-AAEC-C3FBEDB040FD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344DE8EA-742F-48A6-BEBC-F6781301ED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16CB3F9E-2089-4472-92AB-7C98031C05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70B846A2-CA79-4A17-A686-E022D5745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719E7FB7-9E8D-44B6-8718-865071D50168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1D0C8432-AFF4-4746-83E6-40A3AD7EBA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E4C7F024-C3FD-44DA-B543-9D4C33842F0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11DFA92C-51B2-4F6C-AE96-147198D89D7A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1F9FB3DC-4DAF-4AAE-9F4C-EFB7B0B94E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9FEA2574-D8E8-4BE5-9DEF-F08B7AF24CBB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DC142A40-9738-4197-9048-6E3CE28229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A05D9C8-371D-4CB4-967D-A728CB6DE2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9EB1DF40-1EA3-479A-8E44-C460A09111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9194C8E4-D8F1-4623-8319-FC3C7547D1E9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C2521ABC-062E-4457-999D-4BC3DE953E8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994EDE13-F833-42D7-A127-BB45FBFCB58B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76DD19A0-42AC-4680-A070-B7D26A7ECB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4823B065-A184-4DE8-A2E9-BD9454771D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06A0FAEF-9B32-47C8-BD6B-48A2993CE3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2" name="Rectangle 191">
            <a:extLst>
              <a:ext uri="{FF2B5EF4-FFF2-40B4-BE49-F238E27FC236}">
                <a16:creationId xmlns:a16="http://schemas.microsoft.com/office/drawing/2014/main" id="{6C54488B-4AA8-4A29-9071-60D6AF00DA6E}"/>
              </a:ext>
            </a:extLst>
          </p:cNvPr>
          <p:cNvSpPr/>
          <p:nvPr userDrawn="1"/>
        </p:nvSpPr>
        <p:spPr>
          <a:xfrm>
            <a:off x="11445923" y="0"/>
            <a:ext cx="373038" cy="255228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6AA5F804-B564-42DA-88D6-915FE7EFD1E7}"/>
              </a:ext>
            </a:extLst>
          </p:cNvPr>
          <p:cNvSpPr/>
          <p:nvPr userDrawn="1"/>
        </p:nvSpPr>
        <p:spPr>
          <a:xfrm>
            <a:off x="11818961" y="0"/>
            <a:ext cx="373038" cy="255228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14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2273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3902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744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6824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682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8075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yl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8949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310287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280706" y="395209"/>
            <a:ext cx="11617291" cy="29088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858527" y="2695539"/>
            <a:ext cx="2161509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3628466" y="2695539"/>
            <a:ext cx="2161509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4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398405" y="2695539"/>
            <a:ext cx="2161509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6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9168343" y="2695539"/>
            <a:ext cx="2161509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03524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ND CONTENTS LAYOUT_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그림 개체 틀 2"/>
          <p:cNvSpPr>
            <a:spLocks noGrp="1"/>
          </p:cNvSpPr>
          <p:nvPr>
            <p:ph type="pic" sz="quarter" idx="46" hasCustomPrompt="1"/>
          </p:nvPr>
        </p:nvSpPr>
        <p:spPr>
          <a:xfrm>
            <a:off x="729574" y="1515298"/>
            <a:ext cx="3300639" cy="478017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2" name="그림 개체 틀 2"/>
          <p:cNvSpPr>
            <a:spLocks noGrp="1"/>
          </p:cNvSpPr>
          <p:nvPr>
            <p:ph type="pic" sz="quarter" idx="58" hasCustomPrompt="1"/>
          </p:nvPr>
        </p:nvSpPr>
        <p:spPr>
          <a:xfrm>
            <a:off x="8212091" y="1515298"/>
            <a:ext cx="3300639" cy="478017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AE1361B6-8316-4AC7-8C5C-5371D9A5B6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60648"/>
            <a:ext cx="12192000" cy="80179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BASIC LAYOUT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48612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ADD85E6C-2694-4BB6-B396-E6F812C0190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" y="3255649"/>
            <a:ext cx="11904055" cy="3602353"/>
          </a:xfrm>
          <a:custGeom>
            <a:avLst/>
            <a:gdLst>
              <a:gd name="connsiteX0" fmla="*/ 11582341 w 11904055"/>
              <a:gd name="connsiteY0" fmla="*/ 2503750 h 3602353"/>
              <a:gd name="connsiteX1" fmla="*/ 11769730 w 11904055"/>
              <a:gd name="connsiteY1" fmla="*/ 2573468 h 3602353"/>
              <a:gd name="connsiteX2" fmla="*/ 11833752 w 11904055"/>
              <a:gd name="connsiteY2" fmla="*/ 3052873 h 3602353"/>
              <a:gd name="connsiteX3" fmla="*/ 11413744 w 11904055"/>
              <a:gd name="connsiteY3" fmla="*/ 3602352 h 3602353"/>
              <a:gd name="connsiteX4" fmla="*/ 10552808 w 11904055"/>
              <a:gd name="connsiteY4" fmla="*/ 3602352 h 3602353"/>
              <a:gd name="connsiteX5" fmla="*/ 11290325 w 11904055"/>
              <a:gd name="connsiteY5" fmla="*/ 2637490 h 3602353"/>
              <a:gd name="connsiteX6" fmla="*/ 11582341 w 11904055"/>
              <a:gd name="connsiteY6" fmla="*/ 2503750 h 3602353"/>
              <a:gd name="connsiteX7" fmla="*/ 10782012 w 11904055"/>
              <a:gd name="connsiteY7" fmla="*/ 2174396 h 3602353"/>
              <a:gd name="connsiteX8" fmla="*/ 10969399 w 11904055"/>
              <a:gd name="connsiteY8" fmla="*/ 2244113 h 3602353"/>
              <a:gd name="connsiteX9" fmla="*/ 11033422 w 11904055"/>
              <a:gd name="connsiteY9" fmla="*/ 2723518 h 3602353"/>
              <a:gd name="connsiteX10" fmla="*/ 10361662 w 11904055"/>
              <a:gd name="connsiteY10" fmla="*/ 3602352 h 3602353"/>
              <a:gd name="connsiteX11" fmla="*/ 9500727 w 11904055"/>
              <a:gd name="connsiteY11" fmla="*/ 3602352 h 3602353"/>
              <a:gd name="connsiteX12" fmla="*/ 10489995 w 11904055"/>
              <a:gd name="connsiteY12" fmla="*/ 2308135 h 3602353"/>
              <a:gd name="connsiteX13" fmla="*/ 10782012 w 11904055"/>
              <a:gd name="connsiteY13" fmla="*/ 2174396 h 3602353"/>
              <a:gd name="connsiteX14" fmla="*/ 1691966 w 11904055"/>
              <a:gd name="connsiteY14" fmla="*/ 1637118 h 3602353"/>
              <a:gd name="connsiteX15" fmla="*/ 1879354 w 11904055"/>
              <a:gd name="connsiteY15" fmla="*/ 1706836 h 3602353"/>
              <a:gd name="connsiteX16" fmla="*/ 1943376 w 11904055"/>
              <a:gd name="connsiteY16" fmla="*/ 2186241 h 3602353"/>
              <a:gd name="connsiteX17" fmla="*/ 860935 w 11904055"/>
              <a:gd name="connsiteY17" fmla="*/ 3602352 h 3602353"/>
              <a:gd name="connsiteX18" fmla="*/ 0 w 11904055"/>
              <a:gd name="connsiteY18" fmla="*/ 3602352 h 3602353"/>
              <a:gd name="connsiteX19" fmla="*/ 0 w 11904055"/>
              <a:gd name="connsiteY19" fmla="*/ 3602351 h 3602353"/>
              <a:gd name="connsiteX20" fmla="*/ 1399949 w 11904055"/>
              <a:gd name="connsiteY20" fmla="*/ 1770858 h 3602353"/>
              <a:gd name="connsiteX21" fmla="*/ 1691966 w 11904055"/>
              <a:gd name="connsiteY21" fmla="*/ 1637118 h 3602353"/>
              <a:gd name="connsiteX22" fmla="*/ 8108140 w 11904055"/>
              <a:gd name="connsiteY22" fmla="*/ 1412767 h 3602353"/>
              <a:gd name="connsiteX23" fmla="*/ 8295528 w 11904055"/>
              <a:gd name="connsiteY23" fmla="*/ 1482484 h 3602353"/>
              <a:gd name="connsiteX24" fmla="*/ 8359550 w 11904055"/>
              <a:gd name="connsiteY24" fmla="*/ 1961890 h 3602353"/>
              <a:gd name="connsiteX25" fmla="*/ 7105620 w 11904055"/>
              <a:gd name="connsiteY25" fmla="*/ 3602352 h 3602353"/>
              <a:gd name="connsiteX26" fmla="*/ 6244685 w 11904055"/>
              <a:gd name="connsiteY26" fmla="*/ 3602352 h 3602353"/>
              <a:gd name="connsiteX27" fmla="*/ 7816123 w 11904055"/>
              <a:gd name="connsiteY27" fmla="*/ 1546506 h 3602353"/>
              <a:gd name="connsiteX28" fmla="*/ 8108140 w 11904055"/>
              <a:gd name="connsiteY28" fmla="*/ 1412767 h 3602353"/>
              <a:gd name="connsiteX29" fmla="*/ 9385014 w 11904055"/>
              <a:gd name="connsiteY29" fmla="*/ 1161427 h 3602353"/>
              <a:gd name="connsiteX30" fmla="*/ 9572402 w 11904055"/>
              <a:gd name="connsiteY30" fmla="*/ 1231145 h 3602353"/>
              <a:gd name="connsiteX31" fmla="*/ 9636423 w 11904055"/>
              <a:gd name="connsiteY31" fmla="*/ 1710549 h 3602353"/>
              <a:gd name="connsiteX32" fmla="*/ 8190375 w 11904055"/>
              <a:gd name="connsiteY32" fmla="*/ 3602352 h 3602353"/>
              <a:gd name="connsiteX33" fmla="*/ 7329441 w 11904055"/>
              <a:gd name="connsiteY33" fmla="*/ 3602352 h 3602353"/>
              <a:gd name="connsiteX34" fmla="*/ 9092997 w 11904055"/>
              <a:gd name="connsiteY34" fmla="*/ 1295167 h 3602353"/>
              <a:gd name="connsiteX35" fmla="*/ 9385014 w 11904055"/>
              <a:gd name="connsiteY35" fmla="*/ 1161427 h 3602353"/>
              <a:gd name="connsiteX36" fmla="*/ 3104652 w 11904055"/>
              <a:gd name="connsiteY36" fmla="*/ 1140248 h 3602353"/>
              <a:gd name="connsiteX37" fmla="*/ 3292040 w 11904055"/>
              <a:gd name="connsiteY37" fmla="*/ 1209966 h 3602353"/>
              <a:gd name="connsiteX38" fmla="*/ 3356063 w 11904055"/>
              <a:gd name="connsiteY38" fmla="*/ 1689371 h 3602353"/>
              <a:gd name="connsiteX39" fmla="*/ 1893826 w 11904055"/>
              <a:gd name="connsiteY39" fmla="*/ 3602352 h 3602353"/>
              <a:gd name="connsiteX40" fmla="*/ 1032889 w 11904055"/>
              <a:gd name="connsiteY40" fmla="*/ 3602352 h 3602353"/>
              <a:gd name="connsiteX41" fmla="*/ 2812635 w 11904055"/>
              <a:gd name="connsiteY41" fmla="*/ 1273988 h 3602353"/>
              <a:gd name="connsiteX42" fmla="*/ 3104652 w 11904055"/>
              <a:gd name="connsiteY42" fmla="*/ 1140248 h 3602353"/>
              <a:gd name="connsiteX43" fmla="*/ 10527184 w 11904055"/>
              <a:gd name="connsiteY43" fmla="*/ 1087492 h 3602353"/>
              <a:gd name="connsiteX44" fmla="*/ 10714572 w 11904055"/>
              <a:gd name="connsiteY44" fmla="*/ 1157209 h 3602353"/>
              <a:gd name="connsiteX45" fmla="*/ 10778593 w 11904055"/>
              <a:gd name="connsiteY45" fmla="*/ 1636614 h 3602353"/>
              <a:gd name="connsiteX46" fmla="*/ 9276031 w 11904055"/>
              <a:gd name="connsiteY46" fmla="*/ 3602352 h 3602353"/>
              <a:gd name="connsiteX47" fmla="*/ 8415095 w 11904055"/>
              <a:gd name="connsiteY47" fmla="*/ 3602352 h 3602353"/>
              <a:gd name="connsiteX48" fmla="*/ 10235167 w 11904055"/>
              <a:gd name="connsiteY48" fmla="*/ 1221231 h 3602353"/>
              <a:gd name="connsiteX49" fmla="*/ 10527184 w 11904055"/>
              <a:gd name="connsiteY49" fmla="*/ 1087492 h 3602353"/>
              <a:gd name="connsiteX50" fmla="*/ 4425492 w 11904055"/>
              <a:gd name="connsiteY50" fmla="*/ 821528 h 3602353"/>
              <a:gd name="connsiteX51" fmla="*/ 4612880 w 11904055"/>
              <a:gd name="connsiteY51" fmla="*/ 891246 h 3602353"/>
              <a:gd name="connsiteX52" fmla="*/ 4676903 w 11904055"/>
              <a:gd name="connsiteY52" fmla="*/ 1370650 h 3602353"/>
              <a:gd name="connsiteX53" fmla="*/ 2971045 w 11904055"/>
              <a:gd name="connsiteY53" fmla="*/ 3602352 h 3602353"/>
              <a:gd name="connsiteX54" fmla="*/ 2228075 w 11904055"/>
              <a:gd name="connsiteY54" fmla="*/ 3602352 h 3602353"/>
              <a:gd name="connsiteX55" fmla="*/ 2235176 w 11904055"/>
              <a:gd name="connsiteY55" fmla="*/ 3482988 h 3602353"/>
              <a:gd name="connsiteX56" fmla="*/ 2294666 w 11904055"/>
              <a:gd name="connsiteY56" fmla="*/ 3360904 h 3602353"/>
              <a:gd name="connsiteX57" fmla="*/ 4133476 w 11904055"/>
              <a:gd name="connsiteY57" fmla="*/ 955268 h 3602353"/>
              <a:gd name="connsiteX58" fmla="*/ 4425492 w 11904055"/>
              <a:gd name="connsiteY58" fmla="*/ 821528 h 3602353"/>
              <a:gd name="connsiteX59" fmla="*/ 5787281 w 11904055"/>
              <a:gd name="connsiteY59" fmla="*/ 372647 h 3602353"/>
              <a:gd name="connsiteX60" fmla="*/ 5974669 w 11904055"/>
              <a:gd name="connsiteY60" fmla="*/ 442365 h 3602353"/>
              <a:gd name="connsiteX61" fmla="*/ 6038692 w 11904055"/>
              <a:gd name="connsiteY61" fmla="*/ 921770 h 3602353"/>
              <a:gd name="connsiteX62" fmla="*/ 3989720 w 11904055"/>
              <a:gd name="connsiteY62" fmla="*/ 3602352 h 3602353"/>
              <a:gd name="connsiteX63" fmla="*/ 3227852 w 11904055"/>
              <a:gd name="connsiteY63" fmla="*/ 3602353 h 3602353"/>
              <a:gd name="connsiteX64" fmla="*/ 3233358 w 11904055"/>
              <a:gd name="connsiteY64" fmla="*/ 3509800 h 3602353"/>
              <a:gd name="connsiteX65" fmla="*/ 3292848 w 11904055"/>
              <a:gd name="connsiteY65" fmla="*/ 3387715 h 3602353"/>
              <a:gd name="connsiteX66" fmla="*/ 5495264 w 11904055"/>
              <a:gd name="connsiteY66" fmla="*/ 506388 h 3602353"/>
              <a:gd name="connsiteX67" fmla="*/ 5787281 w 11904055"/>
              <a:gd name="connsiteY67" fmla="*/ 372647 h 3602353"/>
              <a:gd name="connsiteX68" fmla="*/ 6896315 w 11904055"/>
              <a:gd name="connsiteY68" fmla="*/ 289347 h 3602353"/>
              <a:gd name="connsiteX69" fmla="*/ 7083704 w 11904055"/>
              <a:gd name="connsiteY69" fmla="*/ 359064 h 3602353"/>
              <a:gd name="connsiteX70" fmla="*/ 7147725 w 11904055"/>
              <a:gd name="connsiteY70" fmla="*/ 838469 h 3602353"/>
              <a:gd name="connsiteX71" fmla="*/ 5035081 w 11904055"/>
              <a:gd name="connsiteY71" fmla="*/ 3602353 h 3602353"/>
              <a:gd name="connsiteX72" fmla="*/ 4174147 w 11904055"/>
              <a:gd name="connsiteY72" fmla="*/ 3602352 h 3602353"/>
              <a:gd name="connsiteX73" fmla="*/ 6604298 w 11904055"/>
              <a:gd name="connsiteY73" fmla="*/ 423088 h 3602353"/>
              <a:gd name="connsiteX74" fmla="*/ 6896315 w 11904055"/>
              <a:gd name="connsiteY74" fmla="*/ 289347 h 3602353"/>
              <a:gd name="connsiteX75" fmla="*/ 8134781 w 11904055"/>
              <a:gd name="connsiteY75" fmla="*/ 587 h 3602353"/>
              <a:gd name="connsiteX76" fmla="*/ 8322169 w 11904055"/>
              <a:gd name="connsiteY76" fmla="*/ 70304 h 3602353"/>
              <a:gd name="connsiteX77" fmla="*/ 8386192 w 11904055"/>
              <a:gd name="connsiteY77" fmla="*/ 549710 h 3602353"/>
              <a:gd name="connsiteX78" fmla="*/ 6052827 w 11904055"/>
              <a:gd name="connsiteY78" fmla="*/ 3602352 h 3602353"/>
              <a:gd name="connsiteX79" fmla="*/ 5191892 w 11904055"/>
              <a:gd name="connsiteY79" fmla="*/ 3602352 h 3602353"/>
              <a:gd name="connsiteX80" fmla="*/ 7842765 w 11904055"/>
              <a:gd name="connsiteY80" fmla="*/ 134328 h 3602353"/>
              <a:gd name="connsiteX81" fmla="*/ 8134781 w 11904055"/>
              <a:gd name="connsiteY81" fmla="*/ 587 h 360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1904055" h="3602353">
                <a:moveTo>
                  <a:pt x="11582341" y="2503750"/>
                </a:moveTo>
                <a:cubicBezTo>
                  <a:pt x="11648102" y="2507602"/>
                  <a:pt x="11713456" y="2530454"/>
                  <a:pt x="11769730" y="2573468"/>
                </a:cubicBezTo>
                <a:cubicBezTo>
                  <a:pt x="11919793" y="2688173"/>
                  <a:pt x="11948456" y="2902810"/>
                  <a:pt x="11833752" y="3052873"/>
                </a:cubicBezTo>
                <a:lnTo>
                  <a:pt x="11413744" y="3602352"/>
                </a:lnTo>
                <a:lnTo>
                  <a:pt x="10552808" y="3602352"/>
                </a:lnTo>
                <a:lnTo>
                  <a:pt x="11290325" y="2637490"/>
                </a:lnTo>
                <a:cubicBezTo>
                  <a:pt x="11362015" y="2543701"/>
                  <a:pt x="11472742" y="2497333"/>
                  <a:pt x="11582341" y="2503750"/>
                </a:cubicBezTo>
                <a:close/>
                <a:moveTo>
                  <a:pt x="10782012" y="2174396"/>
                </a:moveTo>
                <a:cubicBezTo>
                  <a:pt x="10847772" y="2178246"/>
                  <a:pt x="10913126" y="2201099"/>
                  <a:pt x="10969399" y="2244113"/>
                </a:cubicBezTo>
                <a:cubicBezTo>
                  <a:pt x="11119462" y="2358818"/>
                  <a:pt x="11148126" y="2573455"/>
                  <a:pt x="11033422" y="2723518"/>
                </a:cubicBezTo>
                <a:lnTo>
                  <a:pt x="10361662" y="3602352"/>
                </a:lnTo>
                <a:lnTo>
                  <a:pt x="9500727" y="3602352"/>
                </a:lnTo>
                <a:lnTo>
                  <a:pt x="10489995" y="2308135"/>
                </a:lnTo>
                <a:cubicBezTo>
                  <a:pt x="10561685" y="2214346"/>
                  <a:pt x="10672411" y="2167978"/>
                  <a:pt x="10782012" y="2174396"/>
                </a:cubicBezTo>
                <a:close/>
                <a:moveTo>
                  <a:pt x="1691966" y="1637118"/>
                </a:moveTo>
                <a:cubicBezTo>
                  <a:pt x="1757726" y="1640968"/>
                  <a:pt x="1823080" y="1663822"/>
                  <a:pt x="1879354" y="1706836"/>
                </a:cubicBezTo>
                <a:cubicBezTo>
                  <a:pt x="2029417" y="1821540"/>
                  <a:pt x="2058080" y="2036178"/>
                  <a:pt x="1943376" y="2186241"/>
                </a:cubicBezTo>
                <a:lnTo>
                  <a:pt x="860935" y="3602352"/>
                </a:lnTo>
                <a:lnTo>
                  <a:pt x="0" y="3602352"/>
                </a:lnTo>
                <a:lnTo>
                  <a:pt x="0" y="3602351"/>
                </a:lnTo>
                <a:lnTo>
                  <a:pt x="1399949" y="1770858"/>
                </a:lnTo>
                <a:cubicBezTo>
                  <a:pt x="1471639" y="1677069"/>
                  <a:pt x="1582366" y="1630701"/>
                  <a:pt x="1691966" y="1637118"/>
                </a:cubicBezTo>
                <a:close/>
                <a:moveTo>
                  <a:pt x="8108140" y="1412767"/>
                </a:moveTo>
                <a:cubicBezTo>
                  <a:pt x="8173900" y="1416618"/>
                  <a:pt x="8239254" y="1439471"/>
                  <a:pt x="8295528" y="1482484"/>
                </a:cubicBezTo>
                <a:cubicBezTo>
                  <a:pt x="8445591" y="1597188"/>
                  <a:pt x="8474254" y="1811827"/>
                  <a:pt x="8359550" y="1961890"/>
                </a:cubicBezTo>
                <a:lnTo>
                  <a:pt x="7105620" y="3602352"/>
                </a:lnTo>
                <a:lnTo>
                  <a:pt x="6244685" y="3602352"/>
                </a:lnTo>
                <a:lnTo>
                  <a:pt x="7816123" y="1546506"/>
                </a:lnTo>
                <a:cubicBezTo>
                  <a:pt x="7887814" y="1452716"/>
                  <a:pt x="7998540" y="1406349"/>
                  <a:pt x="8108140" y="1412767"/>
                </a:cubicBezTo>
                <a:close/>
                <a:moveTo>
                  <a:pt x="9385014" y="1161427"/>
                </a:moveTo>
                <a:cubicBezTo>
                  <a:pt x="9450774" y="1165277"/>
                  <a:pt x="9516128" y="1188130"/>
                  <a:pt x="9572402" y="1231145"/>
                </a:cubicBezTo>
                <a:cubicBezTo>
                  <a:pt x="9722465" y="1345849"/>
                  <a:pt x="9751129" y="1560486"/>
                  <a:pt x="9636423" y="1710549"/>
                </a:cubicBezTo>
                <a:lnTo>
                  <a:pt x="8190375" y="3602352"/>
                </a:lnTo>
                <a:lnTo>
                  <a:pt x="7329441" y="3602352"/>
                </a:lnTo>
                <a:lnTo>
                  <a:pt x="9092997" y="1295167"/>
                </a:lnTo>
                <a:cubicBezTo>
                  <a:pt x="9164687" y="1201377"/>
                  <a:pt x="9275414" y="1155009"/>
                  <a:pt x="9385014" y="1161427"/>
                </a:cubicBezTo>
                <a:close/>
                <a:moveTo>
                  <a:pt x="3104652" y="1140248"/>
                </a:moveTo>
                <a:cubicBezTo>
                  <a:pt x="3170412" y="1144098"/>
                  <a:pt x="3235766" y="1166952"/>
                  <a:pt x="3292040" y="1209966"/>
                </a:cubicBezTo>
                <a:cubicBezTo>
                  <a:pt x="3442103" y="1324671"/>
                  <a:pt x="3470767" y="1539308"/>
                  <a:pt x="3356063" y="1689371"/>
                </a:cubicBezTo>
                <a:lnTo>
                  <a:pt x="1893826" y="3602352"/>
                </a:lnTo>
                <a:lnTo>
                  <a:pt x="1032889" y="3602352"/>
                </a:lnTo>
                <a:lnTo>
                  <a:pt x="2812635" y="1273988"/>
                </a:lnTo>
                <a:cubicBezTo>
                  <a:pt x="2884326" y="1180199"/>
                  <a:pt x="2995052" y="1133831"/>
                  <a:pt x="3104652" y="1140248"/>
                </a:cubicBezTo>
                <a:close/>
                <a:moveTo>
                  <a:pt x="10527184" y="1087492"/>
                </a:moveTo>
                <a:cubicBezTo>
                  <a:pt x="10592944" y="1091342"/>
                  <a:pt x="10658298" y="1114195"/>
                  <a:pt x="10714572" y="1157209"/>
                </a:cubicBezTo>
                <a:cubicBezTo>
                  <a:pt x="10864635" y="1271913"/>
                  <a:pt x="10893299" y="1486551"/>
                  <a:pt x="10778593" y="1636614"/>
                </a:cubicBezTo>
                <a:lnTo>
                  <a:pt x="9276031" y="3602352"/>
                </a:lnTo>
                <a:lnTo>
                  <a:pt x="8415095" y="3602352"/>
                </a:lnTo>
                <a:lnTo>
                  <a:pt x="10235167" y="1221231"/>
                </a:lnTo>
                <a:cubicBezTo>
                  <a:pt x="10306857" y="1127442"/>
                  <a:pt x="10417583" y="1081074"/>
                  <a:pt x="10527184" y="1087492"/>
                </a:cubicBezTo>
                <a:close/>
                <a:moveTo>
                  <a:pt x="4425492" y="821528"/>
                </a:moveTo>
                <a:cubicBezTo>
                  <a:pt x="4491251" y="825379"/>
                  <a:pt x="4556607" y="848231"/>
                  <a:pt x="4612880" y="891246"/>
                </a:cubicBezTo>
                <a:cubicBezTo>
                  <a:pt x="4762943" y="1005950"/>
                  <a:pt x="4791607" y="1220588"/>
                  <a:pt x="4676903" y="1370650"/>
                </a:cubicBezTo>
                <a:lnTo>
                  <a:pt x="2971045" y="3602352"/>
                </a:lnTo>
                <a:lnTo>
                  <a:pt x="2228075" y="3602352"/>
                </a:lnTo>
                <a:lnTo>
                  <a:pt x="2235176" y="3482988"/>
                </a:lnTo>
                <a:cubicBezTo>
                  <a:pt x="2246274" y="3439971"/>
                  <a:pt x="2265990" y="3398420"/>
                  <a:pt x="2294666" y="3360904"/>
                </a:cubicBezTo>
                <a:lnTo>
                  <a:pt x="4133476" y="955268"/>
                </a:lnTo>
                <a:cubicBezTo>
                  <a:pt x="4205166" y="861479"/>
                  <a:pt x="4315892" y="815111"/>
                  <a:pt x="4425492" y="821528"/>
                </a:cubicBezTo>
                <a:close/>
                <a:moveTo>
                  <a:pt x="5787281" y="372647"/>
                </a:moveTo>
                <a:cubicBezTo>
                  <a:pt x="5853041" y="376498"/>
                  <a:pt x="5918396" y="399351"/>
                  <a:pt x="5974669" y="442365"/>
                </a:cubicBezTo>
                <a:cubicBezTo>
                  <a:pt x="6124732" y="557070"/>
                  <a:pt x="6153396" y="771707"/>
                  <a:pt x="6038692" y="921770"/>
                </a:cubicBezTo>
                <a:lnTo>
                  <a:pt x="3989720" y="3602352"/>
                </a:lnTo>
                <a:lnTo>
                  <a:pt x="3227852" y="3602353"/>
                </a:lnTo>
                <a:lnTo>
                  <a:pt x="3233358" y="3509800"/>
                </a:lnTo>
                <a:cubicBezTo>
                  <a:pt x="3244456" y="3466782"/>
                  <a:pt x="3264173" y="3425231"/>
                  <a:pt x="3292848" y="3387715"/>
                </a:cubicBezTo>
                <a:lnTo>
                  <a:pt x="5495264" y="506388"/>
                </a:lnTo>
                <a:cubicBezTo>
                  <a:pt x="5566956" y="412598"/>
                  <a:pt x="5677682" y="366230"/>
                  <a:pt x="5787281" y="372647"/>
                </a:cubicBezTo>
                <a:close/>
                <a:moveTo>
                  <a:pt x="6896315" y="289347"/>
                </a:moveTo>
                <a:cubicBezTo>
                  <a:pt x="6962075" y="293197"/>
                  <a:pt x="7027430" y="316050"/>
                  <a:pt x="7083704" y="359064"/>
                </a:cubicBezTo>
                <a:cubicBezTo>
                  <a:pt x="7233766" y="473768"/>
                  <a:pt x="7262430" y="688406"/>
                  <a:pt x="7147725" y="838469"/>
                </a:cubicBezTo>
                <a:lnTo>
                  <a:pt x="5035081" y="3602353"/>
                </a:lnTo>
                <a:lnTo>
                  <a:pt x="4174147" y="3602352"/>
                </a:lnTo>
                <a:lnTo>
                  <a:pt x="6604298" y="423088"/>
                </a:lnTo>
                <a:cubicBezTo>
                  <a:pt x="6675989" y="329298"/>
                  <a:pt x="6786715" y="282930"/>
                  <a:pt x="6896315" y="289347"/>
                </a:cubicBezTo>
                <a:close/>
                <a:moveTo>
                  <a:pt x="8134781" y="587"/>
                </a:moveTo>
                <a:cubicBezTo>
                  <a:pt x="8200542" y="4437"/>
                  <a:pt x="8265896" y="27291"/>
                  <a:pt x="8322169" y="70304"/>
                </a:cubicBezTo>
                <a:cubicBezTo>
                  <a:pt x="8472232" y="185009"/>
                  <a:pt x="8500896" y="399647"/>
                  <a:pt x="8386192" y="549710"/>
                </a:cubicBezTo>
                <a:lnTo>
                  <a:pt x="6052827" y="3602352"/>
                </a:lnTo>
                <a:lnTo>
                  <a:pt x="5191892" y="3602352"/>
                </a:lnTo>
                <a:lnTo>
                  <a:pt x="7842765" y="134328"/>
                </a:lnTo>
                <a:cubicBezTo>
                  <a:pt x="7914455" y="40538"/>
                  <a:pt x="8025182" y="-5830"/>
                  <a:pt x="8134781" y="5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03587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5">
            <a:extLst>
              <a:ext uri="{FF2B5EF4-FFF2-40B4-BE49-F238E27FC236}">
                <a16:creationId xmlns:a16="http://schemas.microsoft.com/office/drawing/2014/main" id="{67539AF6-5D49-44B8-BBE5-89EA831A48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038350" y="0"/>
            <a:ext cx="405765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DAB0763-12DF-41B9-B692-22FB8DB24B15}"/>
              </a:ext>
            </a:extLst>
          </p:cNvPr>
          <p:cNvSpPr/>
          <p:nvPr userDrawn="1"/>
        </p:nvSpPr>
        <p:spPr>
          <a:xfrm>
            <a:off x="0" y="0"/>
            <a:ext cx="203835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81987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6015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55" r:id="rId2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7" r:id="rId2"/>
    <p:sldLayoutId id="2147483739" r:id="rId3"/>
    <p:sldLayoutId id="2147483736" r:id="rId4"/>
    <p:sldLayoutId id="2147483740" r:id="rId5"/>
    <p:sldLayoutId id="2147483743" r:id="rId6"/>
    <p:sldLayoutId id="2147483741" r:id="rId7"/>
    <p:sldLayoutId id="2147483742" r:id="rId8"/>
    <p:sldLayoutId id="2147483738" r:id="rId9"/>
    <p:sldLayoutId id="2147483744" r:id="rId10"/>
    <p:sldLayoutId id="2147483745" r:id="rId11"/>
    <p:sldLayoutId id="2147483747" r:id="rId12"/>
    <p:sldLayoutId id="2147483749" r:id="rId13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EED37F7-9509-486E-9476-1C2F71440045}"/>
              </a:ext>
            </a:extLst>
          </p:cNvPr>
          <p:cNvGrpSpPr/>
          <p:nvPr/>
        </p:nvGrpSpPr>
        <p:grpSpPr>
          <a:xfrm>
            <a:off x="1599932" y="2774956"/>
            <a:ext cx="6660056" cy="1600438"/>
            <a:chOff x="1231441" y="2925084"/>
            <a:chExt cx="6660056" cy="160043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221F751-3C5B-4561-AD14-8637C5B66736}"/>
                </a:ext>
              </a:extLst>
            </p:cNvPr>
            <p:cNvSpPr txBox="1"/>
            <p:nvPr/>
          </p:nvSpPr>
          <p:spPr>
            <a:xfrm>
              <a:off x="1231441" y="2925084"/>
              <a:ext cx="6660056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PE" sz="6000" dirty="0">
                  <a:solidFill>
                    <a:schemeClr val="bg1"/>
                  </a:solidFill>
                </a:rPr>
                <a:t>Economía Básica</a:t>
              </a:r>
              <a:endParaRPr lang="ko-KR" altLang="en-US" sz="60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D228C36-0C5C-40B6-AFBC-D1BD662CD0AF}"/>
                </a:ext>
              </a:extLst>
            </p:cNvPr>
            <p:cNvSpPr txBox="1"/>
            <p:nvPr/>
          </p:nvSpPr>
          <p:spPr>
            <a:xfrm>
              <a:off x="1231441" y="3940747"/>
              <a:ext cx="6660056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3200" i="1" dirty="0">
                  <a:solidFill>
                    <a:schemeClr val="bg1"/>
                  </a:solidFill>
                  <a:cs typeface="Arial" pitchFamily="34" charset="0"/>
                </a:rPr>
                <a:t>Prof. Freddy Hervias Vargas</a:t>
              </a:r>
              <a:endParaRPr lang="ko-KR" altLang="en-US" sz="3200" i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2476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2877" y="1124631"/>
            <a:ext cx="697906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PE" altLang="ko-KR" sz="4800" b="1" dirty="0">
                <a:solidFill>
                  <a:schemeClr val="bg1">
                    <a:lumMod val="95000"/>
                  </a:schemeClr>
                </a:solidFill>
                <a:cs typeface="Arial" pitchFamily="34" charset="0"/>
              </a:rPr>
              <a:t>Conocimientos Previos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865D63-0537-4EFF-9BCC-9E0E0016CA01}"/>
              </a:ext>
            </a:extLst>
          </p:cNvPr>
          <p:cNvSpPr txBox="1"/>
          <p:nvPr/>
        </p:nvSpPr>
        <p:spPr>
          <a:xfrm>
            <a:off x="655786" y="2951152"/>
            <a:ext cx="105525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400" dirty="0"/>
              <a:t>¿Qué es lo primero que piensan cuando escuchan la palabra "economía"?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400" dirty="0"/>
              <a:t>¿Han oído hablar alguna vez de términos como "oferta y demanda" o "inflación"? ¿Qué creen que significan?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400" dirty="0"/>
              <a:t>¿Por qué creen que es importante entender conceptos básicos de economía en el mundo laboral?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400" dirty="0"/>
              <a:t>¿Piensan que la economía afecta sus vidas de alguna forma? ¿Cómo?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400" dirty="0"/>
              <a:t>¿Han pensado alguna vez en por qué suben los precios de los productos que compramos?</a:t>
            </a:r>
            <a:endParaRPr lang="en-US" altLang="ko-KR" sz="24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384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5784B83-6120-4373-9C1F-DC8EEE6D58B3}"/>
              </a:ext>
            </a:extLst>
          </p:cNvPr>
          <p:cNvSpPr txBox="1"/>
          <p:nvPr/>
        </p:nvSpPr>
        <p:spPr>
          <a:xfrm>
            <a:off x="5053410" y="2079425"/>
            <a:ext cx="6320115" cy="34163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400" dirty="0"/>
              <a:t>¿Sabían que la economía puede ayudarnos a tomar mejores decisiones con nuestro dinero y nuestro tiempo? ¿Qué decisiones importantes creen que podrían mejorar si entendieran economía?</a:t>
            </a:r>
          </a:p>
          <a:p>
            <a:pPr algn="just"/>
            <a:endParaRPr lang="es-ES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400" dirty="0"/>
              <a:t>¿Cómo creen que una empresa decide cuánto pagar a sus trabajadores o cuánto cobrar por sus productos?</a:t>
            </a:r>
            <a:endParaRPr lang="ko-KR" altLang="en-US" sz="20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E2ACF8F-412B-4259-9576-1D195438BE9E}"/>
              </a:ext>
            </a:extLst>
          </p:cNvPr>
          <p:cNvGrpSpPr/>
          <p:nvPr/>
        </p:nvGrpSpPr>
        <p:grpSpPr>
          <a:xfrm>
            <a:off x="100033" y="691898"/>
            <a:ext cx="4328528" cy="3899363"/>
            <a:chOff x="2894307" y="788255"/>
            <a:chExt cx="5026316" cy="452796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20A5C67-A09E-41E0-8719-B15397341675}"/>
                </a:ext>
              </a:extLst>
            </p:cNvPr>
            <p:cNvGrpSpPr/>
            <p:nvPr/>
          </p:nvGrpSpPr>
          <p:grpSpPr>
            <a:xfrm>
              <a:off x="3617375" y="788255"/>
              <a:ext cx="4303248" cy="4527967"/>
              <a:chOff x="5266044" y="3820965"/>
              <a:chExt cx="2472245" cy="2601348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B4C59625-C7FB-408D-B215-BD166DC61295}"/>
                  </a:ext>
                </a:extLst>
              </p:cNvPr>
              <p:cNvSpPr/>
              <p:nvPr/>
            </p:nvSpPr>
            <p:spPr>
              <a:xfrm>
                <a:off x="6011852" y="5793663"/>
                <a:ext cx="266700" cy="628650"/>
              </a:xfrm>
              <a:custGeom>
                <a:avLst/>
                <a:gdLst>
                  <a:gd name="connsiteX0" fmla="*/ 7144 w 266700"/>
                  <a:gd name="connsiteY0" fmla="*/ 243364 h 628650"/>
                  <a:gd name="connsiteX1" fmla="*/ 259556 w 266700"/>
                  <a:gd name="connsiteY1" fmla="*/ 627221 h 628650"/>
                  <a:gd name="connsiteX2" fmla="*/ 193834 w 266700"/>
                  <a:gd name="connsiteY2" fmla="*/ 7144 h 628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6700" h="628650">
                    <a:moveTo>
                      <a:pt x="7144" y="243364"/>
                    </a:moveTo>
                    <a:lnTo>
                      <a:pt x="259556" y="627221"/>
                    </a:lnTo>
                    <a:lnTo>
                      <a:pt x="193834" y="714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40908E7C-5307-428C-9E05-94ABF7F940A2}"/>
                  </a:ext>
                </a:extLst>
              </p:cNvPr>
              <p:cNvSpPr/>
              <p:nvPr/>
            </p:nvSpPr>
            <p:spPr>
              <a:xfrm>
                <a:off x="6016614" y="5793663"/>
                <a:ext cx="228600" cy="342900"/>
              </a:xfrm>
              <a:custGeom>
                <a:avLst/>
                <a:gdLst>
                  <a:gd name="connsiteX0" fmla="*/ 7144 w 228600"/>
                  <a:gd name="connsiteY0" fmla="*/ 243364 h 342900"/>
                  <a:gd name="connsiteX1" fmla="*/ 224314 w 228600"/>
                  <a:gd name="connsiteY1" fmla="*/ 340519 h 342900"/>
                  <a:gd name="connsiteX2" fmla="*/ 189071 w 228600"/>
                  <a:gd name="connsiteY2" fmla="*/ 7144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600" h="342900">
                    <a:moveTo>
                      <a:pt x="7144" y="243364"/>
                    </a:moveTo>
                    <a:lnTo>
                      <a:pt x="224314" y="340519"/>
                    </a:lnTo>
                    <a:lnTo>
                      <a:pt x="189071" y="7144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5098541D-8915-4926-8EAA-271CB0CCF89D}"/>
                  </a:ext>
                </a:extLst>
              </p:cNvPr>
              <p:cNvSpPr/>
              <p:nvPr/>
            </p:nvSpPr>
            <p:spPr>
              <a:xfrm>
                <a:off x="6002327" y="5438381"/>
                <a:ext cx="914400" cy="609600"/>
              </a:xfrm>
              <a:custGeom>
                <a:avLst/>
                <a:gdLst>
                  <a:gd name="connsiteX0" fmla="*/ 915829 w 914400"/>
                  <a:gd name="connsiteY0" fmla="*/ 362426 h 609600"/>
                  <a:gd name="connsiteX1" fmla="*/ 7144 w 914400"/>
                  <a:gd name="connsiteY1" fmla="*/ 603409 h 609600"/>
                  <a:gd name="connsiteX2" fmla="*/ 411004 w 914400"/>
                  <a:gd name="connsiteY2" fmla="*/ 7144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14400" h="609600">
                    <a:moveTo>
                      <a:pt x="915829" y="362426"/>
                    </a:moveTo>
                    <a:lnTo>
                      <a:pt x="7144" y="603409"/>
                    </a:lnTo>
                    <a:lnTo>
                      <a:pt x="411004" y="714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E487868F-3510-4147-938A-BE68F2183A54}"/>
                  </a:ext>
                </a:extLst>
              </p:cNvPr>
              <p:cNvSpPr/>
              <p:nvPr/>
            </p:nvSpPr>
            <p:spPr>
              <a:xfrm>
                <a:off x="6188064" y="5469813"/>
                <a:ext cx="733425" cy="333375"/>
              </a:xfrm>
              <a:custGeom>
                <a:avLst/>
                <a:gdLst>
                  <a:gd name="connsiteX0" fmla="*/ 730091 w 733425"/>
                  <a:gd name="connsiteY0" fmla="*/ 330994 h 333375"/>
                  <a:gd name="connsiteX1" fmla="*/ 7144 w 733425"/>
                  <a:gd name="connsiteY1" fmla="*/ 305276 h 333375"/>
                  <a:gd name="connsiteX2" fmla="*/ 198596 w 733425"/>
                  <a:gd name="connsiteY2" fmla="*/ 7144 h 333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33425" h="333375">
                    <a:moveTo>
                      <a:pt x="730091" y="330994"/>
                    </a:moveTo>
                    <a:lnTo>
                      <a:pt x="7144" y="305276"/>
                    </a:lnTo>
                    <a:lnTo>
                      <a:pt x="198596" y="7144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D92633D7-D0C2-417C-9461-9559C8CE68E8}"/>
                  </a:ext>
                </a:extLst>
              </p:cNvPr>
              <p:cNvSpPr/>
              <p:nvPr/>
            </p:nvSpPr>
            <p:spPr>
              <a:xfrm>
                <a:off x="5266044" y="5024043"/>
                <a:ext cx="1819275" cy="781050"/>
              </a:xfrm>
              <a:custGeom>
                <a:avLst/>
                <a:gdLst>
                  <a:gd name="connsiteX0" fmla="*/ 7144 w 1819275"/>
                  <a:gd name="connsiteY0" fmla="*/ 210026 h 781050"/>
                  <a:gd name="connsiteX1" fmla="*/ 1652111 w 1819275"/>
                  <a:gd name="connsiteY1" fmla="*/ 776764 h 781050"/>
                  <a:gd name="connsiteX2" fmla="*/ 1814036 w 1819275"/>
                  <a:gd name="connsiteY2" fmla="*/ 7144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19275" h="781050">
                    <a:moveTo>
                      <a:pt x="7144" y="210026"/>
                    </a:moveTo>
                    <a:lnTo>
                      <a:pt x="1652111" y="776764"/>
                    </a:lnTo>
                    <a:lnTo>
                      <a:pt x="1814036" y="714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716C971D-B04E-4997-98E7-0D28B39A7AE2}"/>
                  </a:ext>
                </a:extLst>
              </p:cNvPr>
              <p:cNvSpPr/>
              <p:nvPr/>
            </p:nvSpPr>
            <p:spPr>
              <a:xfrm>
                <a:off x="5266044" y="5140248"/>
                <a:ext cx="1790700" cy="304800"/>
              </a:xfrm>
              <a:custGeom>
                <a:avLst/>
                <a:gdLst>
                  <a:gd name="connsiteX0" fmla="*/ 7144 w 1790700"/>
                  <a:gd name="connsiteY0" fmla="*/ 93821 h 304800"/>
                  <a:gd name="connsiteX1" fmla="*/ 1727359 w 1790700"/>
                  <a:gd name="connsiteY1" fmla="*/ 305276 h 304800"/>
                  <a:gd name="connsiteX2" fmla="*/ 1792129 w 1790700"/>
                  <a:gd name="connsiteY2" fmla="*/ 7144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90700" h="304800">
                    <a:moveTo>
                      <a:pt x="7144" y="93821"/>
                    </a:moveTo>
                    <a:lnTo>
                      <a:pt x="1727359" y="305276"/>
                    </a:lnTo>
                    <a:lnTo>
                      <a:pt x="1792129" y="7144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7EF1BC10-5394-4692-A653-21E97C02C741}"/>
                  </a:ext>
                </a:extLst>
              </p:cNvPr>
              <p:cNvSpPr/>
              <p:nvPr/>
            </p:nvSpPr>
            <p:spPr>
              <a:xfrm>
                <a:off x="5273188" y="3820965"/>
                <a:ext cx="2465101" cy="1458824"/>
              </a:xfrm>
              <a:custGeom>
                <a:avLst/>
                <a:gdLst>
                  <a:gd name="connsiteX0" fmla="*/ 92869 w 2847975"/>
                  <a:gd name="connsiteY0" fmla="*/ 282416 h 1504950"/>
                  <a:gd name="connsiteX1" fmla="*/ 2715101 w 2847975"/>
                  <a:gd name="connsiteY1" fmla="*/ 7144 h 1504950"/>
                  <a:gd name="connsiteX2" fmla="*/ 2843689 w 2847975"/>
                  <a:gd name="connsiteY2" fmla="*/ 1497806 h 1504950"/>
                  <a:gd name="connsiteX3" fmla="*/ 7144 w 2847975"/>
                  <a:gd name="connsiteY3" fmla="*/ 1452086 h 1504950"/>
                  <a:gd name="connsiteX0" fmla="*/ 85725 w 2836545"/>
                  <a:gd name="connsiteY0" fmla="*/ 243434 h 1458824"/>
                  <a:gd name="connsiteX1" fmla="*/ 2400189 w 2836545"/>
                  <a:gd name="connsiteY1" fmla="*/ 0 h 1458824"/>
                  <a:gd name="connsiteX2" fmla="*/ 2836545 w 2836545"/>
                  <a:gd name="connsiteY2" fmla="*/ 1458824 h 1458824"/>
                  <a:gd name="connsiteX3" fmla="*/ 0 w 2836545"/>
                  <a:gd name="connsiteY3" fmla="*/ 1413104 h 1458824"/>
                  <a:gd name="connsiteX4" fmla="*/ 85725 w 2836545"/>
                  <a:gd name="connsiteY4" fmla="*/ 243434 h 1458824"/>
                  <a:gd name="connsiteX0" fmla="*/ 85725 w 2465101"/>
                  <a:gd name="connsiteY0" fmla="*/ 243434 h 1458824"/>
                  <a:gd name="connsiteX1" fmla="*/ 2400189 w 2465101"/>
                  <a:gd name="connsiteY1" fmla="*/ 0 h 1458824"/>
                  <a:gd name="connsiteX2" fmla="*/ 2465101 w 2465101"/>
                  <a:gd name="connsiteY2" fmla="*/ 1458824 h 1458824"/>
                  <a:gd name="connsiteX3" fmla="*/ 0 w 2465101"/>
                  <a:gd name="connsiteY3" fmla="*/ 1413104 h 1458824"/>
                  <a:gd name="connsiteX4" fmla="*/ 85725 w 2465101"/>
                  <a:gd name="connsiteY4" fmla="*/ 243434 h 1458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65101" h="1458824">
                    <a:moveTo>
                      <a:pt x="85725" y="243434"/>
                    </a:moveTo>
                    <a:lnTo>
                      <a:pt x="2400189" y="0"/>
                    </a:lnTo>
                    <a:lnTo>
                      <a:pt x="2465101" y="1458824"/>
                    </a:lnTo>
                    <a:lnTo>
                      <a:pt x="0" y="1413104"/>
                    </a:lnTo>
                    <a:lnTo>
                      <a:pt x="85725" y="24343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BB05B07-7AC0-439B-831A-7713EFCBADB2}"/>
                </a:ext>
              </a:extLst>
            </p:cNvPr>
            <p:cNvSpPr/>
            <p:nvPr/>
          </p:nvSpPr>
          <p:spPr>
            <a:xfrm rot="1779947">
              <a:off x="3205947" y="3169645"/>
              <a:ext cx="247650" cy="238125"/>
            </a:xfrm>
            <a:custGeom>
              <a:avLst/>
              <a:gdLst>
                <a:gd name="connsiteX0" fmla="*/ 71914 w 247650"/>
                <a:gd name="connsiteY0" fmla="*/ 231934 h 238125"/>
                <a:gd name="connsiteX1" fmla="*/ 242411 w 247650"/>
                <a:gd name="connsiteY1" fmla="*/ 7144 h 238125"/>
                <a:gd name="connsiteX2" fmla="*/ 7144 w 247650"/>
                <a:gd name="connsiteY2" fmla="*/ 34766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650" h="238125">
                  <a:moveTo>
                    <a:pt x="71914" y="231934"/>
                  </a:moveTo>
                  <a:lnTo>
                    <a:pt x="242411" y="7144"/>
                  </a:lnTo>
                  <a:lnTo>
                    <a:pt x="7144" y="34766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7CA0A9A-B4C5-44E3-AD6F-D32EC651C94B}"/>
                </a:ext>
              </a:extLst>
            </p:cNvPr>
            <p:cNvSpPr/>
            <p:nvPr/>
          </p:nvSpPr>
          <p:spPr>
            <a:xfrm rot="20731799">
              <a:off x="3220235" y="3315378"/>
              <a:ext cx="409575" cy="342900"/>
            </a:xfrm>
            <a:custGeom>
              <a:avLst/>
              <a:gdLst>
                <a:gd name="connsiteX0" fmla="*/ 407194 w 409575"/>
                <a:gd name="connsiteY0" fmla="*/ 7144 h 342900"/>
                <a:gd name="connsiteX1" fmla="*/ 7144 w 409575"/>
                <a:gd name="connsiteY1" fmla="*/ 270986 h 342900"/>
                <a:gd name="connsiteX2" fmla="*/ 163354 w 409575"/>
                <a:gd name="connsiteY2" fmla="*/ 338614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575" h="342900">
                  <a:moveTo>
                    <a:pt x="407194" y="7144"/>
                  </a:moveTo>
                  <a:lnTo>
                    <a:pt x="7144" y="270986"/>
                  </a:lnTo>
                  <a:lnTo>
                    <a:pt x="163354" y="33861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Cross 22">
              <a:extLst>
                <a:ext uri="{FF2B5EF4-FFF2-40B4-BE49-F238E27FC236}">
                  <a16:creationId xmlns:a16="http://schemas.microsoft.com/office/drawing/2014/main" id="{F2C440BD-A1EE-4511-A092-66A0C3562169}"/>
                </a:ext>
              </a:extLst>
            </p:cNvPr>
            <p:cNvSpPr/>
            <p:nvPr/>
          </p:nvSpPr>
          <p:spPr>
            <a:xfrm rot="1642289">
              <a:off x="2894307" y="2939798"/>
              <a:ext cx="140339" cy="140339"/>
            </a:xfrm>
            <a:prstGeom prst="plus">
              <a:avLst>
                <a:gd name="adj" fmla="val 4377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Star: 5 Points 23">
              <a:extLst>
                <a:ext uri="{FF2B5EF4-FFF2-40B4-BE49-F238E27FC236}">
                  <a16:creationId xmlns:a16="http://schemas.microsoft.com/office/drawing/2014/main" id="{1567340D-C398-499C-B7C4-D71207E9DAA5}"/>
                </a:ext>
              </a:extLst>
            </p:cNvPr>
            <p:cNvSpPr/>
            <p:nvPr/>
          </p:nvSpPr>
          <p:spPr>
            <a:xfrm rot="1627316">
              <a:off x="3122393" y="3454277"/>
              <a:ext cx="155440" cy="155440"/>
            </a:xfrm>
            <a:prstGeom prst="star5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DAE22E-C2FD-42A4-82EB-6374FBA71F36}"/>
                </a:ext>
              </a:extLst>
            </p:cNvPr>
            <p:cNvSpPr/>
            <p:nvPr/>
          </p:nvSpPr>
          <p:spPr>
            <a:xfrm rot="160678" flipV="1">
              <a:off x="3216871" y="2860160"/>
              <a:ext cx="291865" cy="238731"/>
            </a:xfrm>
            <a:custGeom>
              <a:avLst/>
              <a:gdLst>
                <a:gd name="connsiteX0" fmla="*/ 407194 w 409575"/>
                <a:gd name="connsiteY0" fmla="*/ 7144 h 342900"/>
                <a:gd name="connsiteX1" fmla="*/ 7144 w 409575"/>
                <a:gd name="connsiteY1" fmla="*/ 270986 h 342900"/>
                <a:gd name="connsiteX2" fmla="*/ 163354 w 409575"/>
                <a:gd name="connsiteY2" fmla="*/ 338614 h 342900"/>
                <a:gd name="connsiteX0" fmla="*/ 291865 w 291865"/>
                <a:gd name="connsiteY0" fmla="*/ 0 h 244921"/>
                <a:gd name="connsiteX1" fmla="*/ 0 w 291865"/>
                <a:gd name="connsiteY1" fmla="*/ 177293 h 244921"/>
                <a:gd name="connsiteX2" fmla="*/ 156210 w 291865"/>
                <a:gd name="connsiteY2" fmla="*/ 244921 h 244921"/>
                <a:gd name="connsiteX3" fmla="*/ 291865 w 291865"/>
                <a:gd name="connsiteY3" fmla="*/ 0 h 244921"/>
                <a:gd name="connsiteX0" fmla="*/ 291865 w 291865"/>
                <a:gd name="connsiteY0" fmla="*/ 0 h 202224"/>
                <a:gd name="connsiteX1" fmla="*/ 0 w 291865"/>
                <a:gd name="connsiteY1" fmla="*/ 177293 h 202224"/>
                <a:gd name="connsiteX2" fmla="*/ 138611 w 291865"/>
                <a:gd name="connsiteY2" fmla="*/ 202224 h 202224"/>
                <a:gd name="connsiteX3" fmla="*/ 291865 w 291865"/>
                <a:gd name="connsiteY3" fmla="*/ 0 h 202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1865" h="202224">
                  <a:moveTo>
                    <a:pt x="291865" y="0"/>
                  </a:moveTo>
                  <a:lnTo>
                    <a:pt x="0" y="177293"/>
                  </a:lnTo>
                  <a:lnTo>
                    <a:pt x="138611" y="202224"/>
                  </a:lnTo>
                  <a:cubicBezTo>
                    <a:pt x="219891" y="91734"/>
                    <a:pt x="210585" y="110490"/>
                    <a:pt x="291865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7BFF0FC-DCAB-47B2-8C30-94BCD79923D1}"/>
              </a:ext>
            </a:extLst>
          </p:cNvPr>
          <p:cNvGrpSpPr/>
          <p:nvPr/>
        </p:nvGrpSpPr>
        <p:grpSpPr>
          <a:xfrm>
            <a:off x="3914207" y="6166102"/>
            <a:ext cx="8167319" cy="142202"/>
            <a:chOff x="3632040" y="5304907"/>
            <a:chExt cx="8559959" cy="137006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77B777B-DEA8-4573-8596-03CD5CF4ACD7}"/>
                </a:ext>
              </a:extLst>
            </p:cNvPr>
            <p:cNvGrpSpPr/>
            <p:nvPr/>
          </p:nvGrpSpPr>
          <p:grpSpPr>
            <a:xfrm>
              <a:off x="3632040" y="5310936"/>
              <a:ext cx="4279981" cy="130977"/>
              <a:chOff x="11445923" y="0"/>
              <a:chExt cx="1119115" cy="2552282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AE60B278-363D-4CBD-BEC2-21DBD0331773}"/>
                  </a:ext>
                </a:extLst>
              </p:cNvPr>
              <p:cNvSpPr/>
              <p:nvPr/>
            </p:nvSpPr>
            <p:spPr>
              <a:xfrm>
                <a:off x="11818961" y="0"/>
                <a:ext cx="373038" cy="255228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BC28E13-95D1-456C-9D5E-99C7C947E1E0}"/>
                  </a:ext>
                </a:extLst>
              </p:cNvPr>
              <p:cNvSpPr/>
              <p:nvPr/>
            </p:nvSpPr>
            <p:spPr>
              <a:xfrm>
                <a:off x="11445923" y="0"/>
                <a:ext cx="373038" cy="255228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B574B2F7-DAB3-42A4-AB9B-0B484B0455E9}"/>
                  </a:ext>
                </a:extLst>
              </p:cNvPr>
              <p:cNvSpPr/>
              <p:nvPr/>
            </p:nvSpPr>
            <p:spPr>
              <a:xfrm>
                <a:off x="12192000" y="0"/>
                <a:ext cx="373038" cy="255228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451F46C-5462-4285-B560-9B15C506BCF2}"/>
                </a:ext>
              </a:extLst>
            </p:cNvPr>
            <p:cNvGrpSpPr/>
            <p:nvPr/>
          </p:nvGrpSpPr>
          <p:grpSpPr>
            <a:xfrm>
              <a:off x="7912018" y="5304907"/>
              <a:ext cx="4279981" cy="137006"/>
              <a:chOff x="11445923" y="0"/>
              <a:chExt cx="1119115" cy="2552282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B4DDE81F-6471-4E3B-ACB1-05368C5221F6}"/>
                  </a:ext>
                </a:extLst>
              </p:cNvPr>
              <p:cNvSpPr/>
              <p:nvPr/>
            </p:nvSpPr>
            <p:spPr>
              <a:xfrm>
                <a:off x="11818961" y="0"/>
                <a:ext cx="373038" cy="255228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F199574-BA69-4459-9AAF-BBE602C7B5A9}"/>
                  </a:ext>
                </a:extLst>
              </p:cNvPr>
              <p:cNvSpPr/>
              <p:nvPr/>
            </p:nvSpPr>
            <p:spPr>
              <a:xfrm>
                <a:off x="11445923" y="0"/>
                <a:ext cx="373038" cy="255228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C84CA51-8DA3-444D-9FC1-163933FD07B1}"/>
                  </a:ext>
                </a:extLst>
              </p:cNvPr>
              <p:cNvSpPr/>
              <p:nvPr/>
            </p:nvSpPr>
            <p:spPr>
              <a:xfrm>
                <a:off x="12192000" y="0"/>
                <a:ext cx="373038" cy="255228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00588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9B77D8E2-8722-4853-B10A-9C757321F794}"/>
              </a:ext>
            </a:extLst>
          </p:cNvPr>
          <p:cNvSpPr txBox="1"/>
          <p:nvPr/>
        </p:nvSpPr>
        <p:spPr>
          <a:xfrm>
            <a:off x="529537" y="3798253"/>
            <a:ext cx="1077577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800" b="1" dirty="0"/>
              <a:t>¿Qué es la Economía?</a:t>
            </a:r>
          </a:p>
          <a:p>
            <a:pPr algn="just"/>
            <a:endParaRPr lang="es-ES" sz="2800" b="1" dirty="0"/>
          </a:p>
          <a:p>
            <a:pPr marL="360363" indent="-360363" algn="just">
              <a:buFont typeface="Arial" panose="020B0604020202020204" pitchFamily="34" charset="0"/>
              <a:buChar char="•"/>
            </a:pPr>
            <a:r>
              <a:rPr lang="es-ES" sz="2200" b="1" dirty="0"/>
              <a:t>Definición</a:t>
            </a:r>
            <a:r>
              <a:rPr lang="es-ES" sz="2200" dirty="0"/>
              <a:t>: La economía es la ciencia social que estudia cómo las personas y las sociedades eligen usar sus recursos limitados para satisfacer sus necesidades.</a:t>
            </a:r>
          </a:p>
          <a:p>
            <a:pPr marL="360363" indent="-360363" algn="just">
              <a:buFont typeface="Arial" panose="020B0604020202020204" pitchFamily="34" charset="0"/>
              <a:buChar char="•"/>
            </a:pPr>
            <a:r>
              <a:rPr lang="es-ES" sz="2200" b="1" dirty="0"/>
              <a:t>Concepto Clave</a:t>
            </a:r>
            <a:r>
              <a:rPr lang="es-ES" sz="2200" dirty="0"/>
              <a:t>: "Escasez" – Los recursos son limitados, pero las necesidades son ilimitadas.</a:t>
            </a:r>
          </a:p>
          <a:p>
            <a:pPr marL="360363" indent="-360363" algn="just">
              <a:buFont typeface="Arial" panose="020B0604020202020204" pitchFamily="34" charset="0"/>
              <a:buChar char="•"/>
            </a:pPr>
            <a:r>
              <a:rPr lang="es-ES" sz="2200" b="1" dirty="0"/>
              <a:t>Ejemplo</a:t>
            </a:r>
            <a:r>
              <a:rPr lang="es-ES" sz="2200" dirty="0"/>
              <a:t>: Decidir en qué gastar el dinero ganado o cómo una empresa asigna sus recursos.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2FAA5C4-DDC9-432C-9309-EA9322DD8F72}"/>
              </a:ext>
            </a:extLst>
          </p:cNvPr>
          <p:cNvSpPr txBox="1"/>
          <p:nvPr/>
        </p:nvSpPr>
        <p:spPr>
          <a:xfrm>
            <a:off x="7737334" y="579847"/>
            <a:ext cx="3418248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5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Meet  Our Team</a:t>
            </a:r>
            <a:endParaRPr lang="ko-KR" altLang="en-US" sz="54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28" name="그룹 63">
            <a:extLst>
              <a:ext uri="{FF2B5EF4-FFF2-40B4-BE49-F238E27FC236}">
                <a16:creationId xmlns:a16="http://schemas.microsoft.com/office/drawing/2014/main" id="{F7B5E0AB-8B27-40C6-BCDD-19F5C18BE4CA}"/>
              </a:ext>
            </a:extLst>
          </p:cNvPr>
          <p:cNvGrpSpPr/>
          <p:nvPr/>
        </p:nvGrpSpPr>
        <p:grpSpPr>
          <a:xfrm>
            <a:off x="280706" y="3375779"/>
            <a:ext cx="2049231" cy="144016"/>
            <a:chOff x="518969" y="4794870"/>
            <a:chExt cx="1679267" cy="144016"/>
          </a:xfrm>
        </p:grpSpPr>
        <p:sp>
          <p:nvSpPr>
            <p:cNvPr id="29" name="Rectangle 35">
              <a:extLst>
                <a:ext uri="{FF2B5EF4-FFF2-40B4-BE49-F238E27FC236}">
                  <a16:creationId xmlns:a16="http://schemas.microsoft.com/office/drawing/2014/main" id="{9B8E2671-BACE-4E75-90E9-7D83300D8431}"/>
                </a:ext>
              </a:extLst>
            </p:cNvPr>
            <p:cNvSpPr/>
            <p:nvPr/>
          </p:nvSpPr>
          <p:spPr>
            <a:xfrm>
              <a:off x="518969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0" name="Rectangle 36">
              <a:extLst>
                <a:ext uri="{FF2B5EF4-FFF2-40B4-BE49-F238E27FC236}">
                  <a16:creationId xmlns:a16="http://schemas.microsoft.com/office/drawing/2014/main" id="{B037EF12-9996-4E65-8FF1-A83012C3BC34}"/>
                </a:ext>
              </a:extLst>
            </p:cNvPr>
            <p:cNvSpPr/>
            <p:nvPr/>
          </p:nvSpPr>
          <p:spPr>
            <a:xfrm>
              <a:off x="796605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1" name="Rectangle 37">
              <a:extLst>
                <a:ext uri="{FF2B5EF4-FFF2-40B4-BE49-F238E27FC236}">
                  <a16:creationId xmlns:a16="http://schemas.microsoft.com/office/drawing/2014/main" id="{2C3E0AB6-C16A-4DCD-A913-0247DF9F2007}"/>
                </a:ext>
              </a:extLst>
            </p:cNvPr>
            <p:cNvSpPr/>
            <p:nvPr/>
          </p:nvSpPr>
          <p:spPr>
            <a:xfrm>
              <a:off x="1076390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3" name="Rectangle 38">
              <a:extLst>
                <a:ext uri="{FF2B5EF4-FFF2-40B4-BE49-F238E27FC236}">
                  <a16:creationId xmlns:a16="http://schemas.microsoft.com/office/drawing/2014/main" id="{76415C1B-8B87-4C08-A161-1B3AAAE3E527}"/>
                </a:ext>
              </a:extLst>
            </p:cNvPr>
            <p:cNvSpPr/>
            <p:nvPr/>
          </p:nvSpPr>
          <p:spPr>
            <a:xfrm>
              <a:off x="1358024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6" name="Rectangle 39">
              <a:extLst>
                <a:ext uri="{FF2B5EF4-FFF2-40B4-BE49-F238E27FC236}">
                  <a16:creationId xmlns:a16="http://schemas.microsoft.com/office/drawing/2014/main" id="{20400B2A-406A-4D84-A58D-2040ED153D9C}"/>
                </a:ext>
              </a:extLst>
            </p:cNvPr>
            <p:cNvSpPr/>
            <p:nvPr/>
          </p:nvSpPr>
          <p:spPr>
            <a:xfrm>
              <a:off x="1637808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7" name="Rectangle 40">
              <a:extLst>
                <a:ext uri="{FF2B5EF4-FFF2-40B4-BE49-F238E27FC236}">
                  <a16:creationId xmlns:a16="http://schemas.microsoft.com/office/drawing/2014/main" id="{5C299A42-D628-476D-96AF-C18FD2E0221A}"/>
                </a:ext>
              </a:extLst>
            </p:cNvPr>
            <p:cNvSpPr/>
            <p:nvPr/>
          </p:nvSpPr>
          <p:spPr>
            <a:xfrm>
              <a:off x="1916800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pic>
        <p:nvPicPr>
          <p:cNvPr id="4" name="Marcador de posición de imagen 3">
            <a:extLst>
              <a:ext uri="{FF2B5EF4-FFF2-40B4-BE49-F238E27FC236}">
                <a16:creationId xmlns:a16="http://schemas.microsoft.com/office/drawing/2014/main" id="{D1CEECA4-0163-380B-2E9C-C8949D12DDB3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17" b="2421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07207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183317" y="698229"/>
            <a:ext cx="11573197" cy="724247"/>
          </a:xfrm>
        </p:spPr>
        <p:txBody>
          <a:bodyPr>
            <a:normAutofit/>
          </a:bodyPr>
          <a:lstStyle/>
          <a:p>
            <a:pPr algn="l"/>
            <a:r>
              <a:rPr lang="es-ES" sz="4000" b="1" dirty="0"/>
              <a:t>Principales Conceptos de Economía</a:t>
            </a:r>
          </a:p>
        </p:txBody>
      </p:sp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3C1945F9-EC1A-4DC6-94BC-B32747B005FE}"/>
              </a:ext>
            </a:extLst>
          </p:cNvPr>
          <p:cNvSpPr/>
          <p:nvPr/>
        </p:nvSpPr>
        <p:spPr>
          <a:xfrm>
            <a:off x="991460" y="1748871"/>
            <a:ext cx="9953807" cy="4284724"/>
          </a:xfrm>
          <a:prstGeom prst="roundRect">
            <a:avLst>
              <a:gd name="adj" fmla="val 7734"/>
            </a:avLst>
          </a:prstGeom>
          <a:solidFill>
            <a:schemeClr val="bg1"/>
          </a:solidFill>
          <a:ln w="25400">
            <a:solidFill>
              <a:schemeClr val="accent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1525DC-8BA7-4018-90E4-2BDCE54D14CE}"/>
              </a:ext>
            </a:extLst>
          </p:cNvPr>
          <p:cNvSpPr txBox="1"/>
          <p:nvPr/>
        </p:nvSpPr>
        <p:spPr>
          <a:xfrm>
            <a:off x="2100132" y="2787890"/>
            <a:ext cx="8290777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+mj-lt"/>
              <a:buAutoNum type="arabicPeriod"/>
            </a:pPr>
            <a:r>
              <a:rPr lang="es-ES" sz="2800" dirty="0"/>
              <a:t>Oferta y Demanda</a:t>
            </a:r>
          </a:p>
          <a:p>
            <a:pPr marL="360363" indent="-360363">
              <a:buFont typeface="+mj-lt"/>
              <a:buAutoNum type="arabicPeriod"/>
            </a:pPr>
            <a:r>
              <a:rPr lang="es-ES" sz="2800" dirty="0"/>
              <a:t>Costos y Beneficios</a:t>
            </a:r>
          </a:p>
          <a:p>
            <a:pPr marL="360363" indent="-360363">
              <a:buFont typeface="+mj-lt"/>
              <a:buAutoNum type="arabicPeriod"/>
            </a:pPr>
            <a:r>
              <a:rPr lang="es-ES" sz="2800" dirty="0"/>
              <a:t>Productividad</a:t>
            </a:r>
          </a:p>
          <a:p>
            <a:pPr marL="360363" indent="-360363">
              <a:buFont typeface="+mj-lt"/>
              <a:buAutoNum type="arabicPeriod"/>
            </a:pPr>
            <a:r>
              <a:rPr lang="es-ES" sz="2800" dirty="0"/>
              <a:t>Mercado y Competencia</a:t>
            </a:r>
          </a:p>
          <a:p>
            <a:endParaRPr lang="es-ES" sz="2800" dirty="0"/>
          </a:p>
          <a:p>
            <a:pPr marL="263525" indent="-263525">
              <a:buFont typeface="Arial" panose="020B0604020202020204" pitchFamily="34" charset="0"/>
              <a:buChar char="•"/>
            </a:pPr>
            <a:r>
              <a:rPr lang="es-ES" sz="2400" dirty="0"/>
              <a:t>Propósito: Introducir términos clave para entender cómo funcionan los mercados y las decisiones económicas.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DF92240F-9426-4459-961B-946E9397F0BD}"/>
              </a:ext>
            </a:extLst>
          </p:cNvPr>
          <p:cNvSpPr/>
          <p:nvPr/>
        </p:nvSpPr>
        <p:spPr>
          <a:xfrm>
            <a:off x="991460" y="1950834"/>
            <a:ext cx="1478459" cy="864096"/>
          </a:xfrm>
          <a:prstGeom prst="rightArrow">
            <a:avLst>
              <a:gd name="adj1" fmla="val 65118"/>
              <a:gd name="adj2" fmla="val 8362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F56028-DB8B-44D7-9297-8EA3E4FD85D0}"/>
              </a:ext>
            </a:extLst>
          </p:cNvPr>
          <p:cNvSpPr txBox="1"/>
          <p:nvPr/>
        </p:nvSpPr>
        <p:spPr>
          <a:xfrm>
            <a:off x="6645880" y="2127509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1148520-F1E4-4235-A9FF-C746ABA6A418}"/>
              </a:ext>
            </a:extLst>
          </p:cNvPr>
          <p:cNvSpPr txBox="1"/>
          <p:nvPr/>
        </p:nvSpPr>
        <p:spPr>
          <a:xfrm>
            <a:off x="9306408" y="2127509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042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05070" y="645292"/>
            <a:ext cx="11573197" cy="724247"/>
          </a:xfrm>
        </p:spPr>
        <p:txBody>
          <a:bodyPr>
            <a:normAutofit fontScale="92500" lnSpcReduction="10000"/>
          </a:bodyPr>
          <a:lstStyle/>
          <a:p>
            <a:r>
              <a:rPr lang="es-PE" b="1"/>
              <a:t>Oferta y Demanda</a:t>
            </a:r>
          </a:p>
        </p:txBody>
      </p:sp>
      <p:grpSp>
        <p:nvGrpSpPr>
          <p:cNvPr id="3" name="그룹 7">
            <a:extLst>
              <a:ext uri="{FF2B5EF4-FFF2-40B4-BE49-F238E27FC236}">
                <a16:creationId xmlns:a16="http://schemas.microsoft.com/office/drawing/2014/main" id="{5BB7F728-77A8-40E3-BACF-7D3EEFA5FD4D}"/>
              </a:ext>
            </a:extLst>
          </p:cNvPr>
          <p:cNvGrpSpPr/>
          <p:nvPr/>
        </p:nvGrpSpPr>
        <p:grpSpPr>
          <a:xfrm rot="10800000" flipV="1">
            <a:off x="333676" y="5343985"/>
            <a:ext cx="2733458" cy="1174506"/>
            <a:chOff x="1541839" y="2217893"/>
            <a:chExt cx="2159832" cy="928031"/>
          </a:xfrm>
          <a:solidFill>
            <a:schemeClr val="bg1">
              <a:lumMod val="85000"/>
            </a:schemeClr>
          </a:solidFill>
        </p:grpSpPr>
        <p:grpSp>
          <p:nvGrpSpPr>
            <p:cNvPr id="4" name="그룹 8">
              <a:extLst>
                <a:ext uri="{FF2B5EF4-FFF2-40B4-BE49-F238E27FC236}">
                  <a16:creationId xmlns:a16="http://schemas.microsoft.com/office/drawing/2014/main" id="{F1DE0F58-34FB-4365-868D-862335FF93D5}"/>
                </a:ext>
              </a:extLst>
            </p:cNvPr>
            <p:cNvGrpSpPr/>
            <p:nvPr/>
          </p:nvGrpSpPr>
          <p:grpSpPr>
            <a:xfrm>
              <a:off x="1774163" y="2217893"/>
              <a:ext cx="1927508" cy="852379"/>
              <a:chOff x="1774163" y="2217893"/>
              <a:chExt cx="1927508" cy="852379"/>
            </a:xfrm>
            <a:grpFill/>
          </p:grpSpPr>
          <p:sp>
            <p:nvSpPr>
              <p:cNvPr id="6" name="Freeform 18">
                <a:extLst>
                  <a:ext uri="{FF2B5EF4-FFF2-40B4-BE49-F238E27FC236}">
                    <a16:creationId xmlns:a16="http://schemas.microsoft.com/office/drawing/2014/main" id="{0574C6B5-3BA8-4B96-BB75-49F3D5A5C0C7}"/>
                  </a:ext>
                </a:extLst>
              </p:cNvPr>
              <p:cNvSpPr/>
              <p:nvPr/>
            </p:nvSpPr>
            <p:spPr>
              <a:xfrm flipH="1">
                <a:off x="1774163" y="2350717"/>
                <a:ext cx="1600825" cy="719555"/>
              </a:xfrm>
              <a:custGeom>
                <a:avLst/>
                <a:gdLst>
                  <a:gd name="connsiteX0" fmla="*/ 4126727 w 4126727"/>
                  <a:gd name="connsiteY0" fmla="*/ 866693 h 1836752"/>
                  <a:gd name="connsiteX1" fmla="*/ 2782957 w 4126727"/>
                  <a:gd name="connsiteY1" fmla="*/ 0 h 1836752"/>
                  <a:gd name="connsiteX2" fmla="*/ 2703444 w 4126727"/>
                  <a:gd name="connsiteY2" fmla="*/ 7952 h 1836752"/>
                  <a:gd name="connsiteX3" fmla="*/ 1375576 w 4126727"/>
                  <a:gd name="connsiteY3" fmla="*/ 326004 h 1836752"/>
                  <a:gd name="connsiteX4" fmla="*/ 0 w 4126727"/>
                  <a:gd name="connsiteY4" fmla="*/ 477079 h 1836752"/>
                  <a:gd name="connsiteX5" fmla="*/ 1574358 w 4126727"/>
                  <a:gd name="connsiteY5" fmla="*/ 898498 h 1836752"/>
                  <a:gd name="connsiteX6" fmla="*/ 2576223 w 4126727"/>
                  <a:gd name="connsiteY6" fmla="*/ 1280160 h 1836752"/>
                  <a:gd name="connsiteX7" fmla="*/ 3267986 w 4126727"/>
                  <a:gd name="connsiteY7" fmla="*/ 1836752 h 1836752"/>
                  <a:gd name="connsiteX8" fmla="*/ 4126727 w 4126727"/>
                  <a:gd name="connsiteY8" fmla="*/ 866693 h 1836752"/>
                  <a:gd name="connsiteX0" fmla="*/ 4126727 w 4126727"/>
                  <a:gd name="connsiteY0" fmla="*/ 884466 h 1854525"/>
                  <a:gd name="connsiteX1" fmla="*/ 2782957 w 4126727"/>
                  <a:gd name="connsiteY1" fmla="*/ 17773 h 1854525"/>
                  <a:gd name="connsiteX2" fmla="*/ 2703444 w 4126727"/>
                  <a:gd name="connsiteY2" fmla="*/ 25725 h 1854525"/>
                  <a:gd name="connsiteX3" fmla="*/ 1375576 w 4126727"/>
                  <a:gd name="connsiteY3" fmla="*/ 343777 h 1854525"/>
                  <a:gd name="connsiteX4" fmla="*/ 0 w 4126727"/>
                  <a:gd name="connsiteY4" fmla="*/ 494852 h 1854525"/>
                  <a:gd name="connsiteX5" fmla="*/ 1574358 w 4126727"/>
                  <a:gd name="connsiteY5" fmla="*/ 916271 h 1854525"/>
                  <a:gd name="connsiteX6" fmla="*/ 2576223 w 4126727"/>
                  <a:gd name="connsiteY6" fmla="*/ 1297933 h 1854525"/>
                  <a:gd name="connsiteX7" fmla="*/ 3267986 w 4126727"/>
                  <a:gd name="connsiteY7" fmla="*/ 1854525 h 1854525"/>
                  <a:gd name="connsiteX8" fmla="*/ 4126727 w 4126727"/>
                  <a:gd name="connsiteY8" fmla="*/ 884466 h 1854525"/>
                  <a:gd name="connsiteX0" fmla="*/ 1375576 w 4126727"/>
                  <a:gd name="connsiteY0" fmla="*/ 331865 h 1842613"/>
                  <a:gd name="connsiteX1" fmla="*/ 0 w 4126727"/>
                  <a:gd name="connsiteY1" fmla="*/ 482940 h 1842613"/>
                  <a:gd name="connsiteX2" fmla="*/ 1574358 w 4126727"/>
                  <a:gd name="connsiteY2" fmla="*/ 904359 h 1842613"/>
                  <a:gd name="connsiteX3" fmla="*/ 2576223 w 4126727"/>
                  <a:gd name="connsiteY3" fmla="*/ 1286021 h 1842613"/>
                  <a:gd name="connsiteX4" fmla="*/ 3267986 w 4126727"/>
                  <a:gd name="connsiteY4" fmla="*/ 1842613 h 1842613"/>
                  <a:gd name="connsiteX5" fmla="*/ 4126727 w 4126727"/>
                  <a:gd name="connsiteY5" fmla="*/ 872554 h 1842613"/>
                  <a:gd name="connsiteX6" fmla="*/ 2782957 w 4126727"/>
                  <a:gd name="connsiteY6" fmla="*/ 5861 h 1842613"/>
                  <a:gd name="connsiteX7" fmla="*/ 2794884 w 4126727"/>
                  <a:gd name="connsiteY7" fmla="*/ 105253 h 1842613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90578 h 1901326"/>
                  <a:gd name="connsiteX1" fmla="*/ 0 w 4063117"/>
                  <a:gd name="connsiteY1" fmla="*/ 541653 h 1901326"/>
                  <a:gd name="connsiteX2" fmla="*/ 1574358 w 4063117"/>
                  <a:gd name="connsiteY2" fmla="*/ 963072 h 1901326"/>
                  <a:gd name="connsiteX3" fmla="*/ 2576223 w 4063117"/>
                  <a:gd name="connsiteY3" fmla="*/ 1344734 h 1901326"/>
                  <a:gd name="connsiteX4" fmla="*/ 3267986 w 4063117"/>
                  <a:gd name="connsiteY4" fmla="*/ 1901326 h 1901326"/>
                  <a:gd name="connsiteX5" fmla="*/ 4063117 w 4063117"/>
                  <a:gd name="connsiteY5" fmla="*/ 994878 h 1901326"/>
                  <a:gd name="connsiteX6" fmla="*/ 2782957 w 4063117"/>
                  <a:gd name="connsiteY6" fmla="*/ 64574 h 1901326"/>
                  <a:gd name="connsiteX7" fmla="*/ 2178658 w 4063117"/>
                  <a:gd name="connsiteY7" fmla="*/ 96380 h 1901326"/>
                  <a:gd name="connsiteX8" fmla="*/ 1375576 w 4063117"/>
                  <a:gd name="connsiteY8" fmla="*/ 390578 h 1901326"/>
                  <a:gd name="connsiteX0" fmla="*/ 1375576 w 4063117"/>
                  <a:gd name="connsiteY0" fmla="*/ 383650 h 1894398"/>
                  <a:gd name="connsiteX1" fmla="*/ 0 w 4063117"/>
                  <a:gd name="connsiteY1" fmla="*/ 534725 h 1894398"/>
                  <a:gd name="connsiteX2" fmla="*/ 1574358 w 4063117"/>
                  <a:gd name="connsiteY2" fmla="*/ 956144 h 1894398"/>
                  <a:gd name="connsiteX3" fmla="*/ 2576223 w 4063117"/>
                  <a:gd name="connsiteY3" fmla="*/ 1337806 h 1894398"/>
                  <a:gd name="connsiteX4" fmla="*/ 3267986 w 4063117"/>
                  <a:gd name="connsiteY4" fmla="*/ 1894398 h 1894398"/>
                  <a:gd name="connsiteX5" fmla="*/ 4063117 w 4063117"/>
                  <a:gd name="connsiteY5" fmla="*/ 987950 h 1894398"/>
                  <a:gd name="connsiteX6" fmla="*/ 2782957 w 4063117"/>
                  <a:gd name="connsiteY6" fmla="*/ 57646 h 1894398"/>
                  <a:gd name="connsiteX7" fmla="*/ 2178658 w 4063117"/>
                  <a:gd name="connsiteY7" fmla="*/ 89452 h 1894398"/>
                  <a:gd name="connsiteX8" fmla="*/ 1375576 w 4063117"/>
                  <a:gd name="connsiteY8" fmla="*/ 383650 h 1894398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625109 w 4112003"/>
                  <a:gd name="connsiteY3" fmla="*/ 1280160 h 1836752"/>
                  <a:gd name="connsiteX4" fmla="*/ 3316872 w 4112003"/>
                  <a:gd name="connsiteY4" fmla="*/ 1836752 h 1836752"/>
                  <a:gd name="connsiteX5" fmla="*/ 4112003 w 4112003"/>
                  <a:gd name="connsiteY5" fmla="*/ 930304 h 1836752"/>
                  <a:gd name="connsiteX6" fmla="*/ 2831843 w 4112003"/>
                  <a:gd name="connsiteY6" fmla="*/ 0 h 1836752"/>
                  <a:gd name="connsiteX7" fmla="*/ 2227544 w 4112003"/>
                  <a:gd name="connsiteY7" fmla="*/ 31806 h 1836752"/>
                  <a:gd name="connsiteX8" fmla="*/ 1424462 w 4112003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132129 w 4112003"/>
                  <a:gd name="connsiteY3" fmla="*/ 993914 h 1836752"/>
                  <a:gd name="connsiteX4" fmla="*/ 2625109 w 4112003"/>
                  <a:gd name="connsiteY4" fmla="*/ 1280160 h 1836752"/>
                  <a:gd name="connsiteX5" fmla="*/ 3316872 w 4112003"/>
                  <a:gd name="connsiteY5" fmla="*/ 1836752 h 1836752"/>
                  <a:gd name="connsiteX6" fmla="*/ 4112003 w 4112003"/>
                  <a:gd name="connsiteY6" fmla="*/ 930304 h 1836752"/>
                  <a:gd name="connsiteX7" fmla="*/ 2831843 w 4112003"/>
                  <a:gd name="connsiteY7" fmla="*/ 0 h 1836752"/>
                  <a:gd name="connsiteX8" fmla="*/ 2227544 w 4112003"/>
                  <a:gd name="connsiteY8" fmla="*/ 31806 h 1836752"/>
                  <a:gd name="connsiteX9" fmla="*/ 1424462 w 4112003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38408 h 1849156"/>
                  <a:gd name="connsiteX1" fmla="*/ 59649 w 4122766"/>
                  <a:gd name="connsiteY1" fmla="*/ 489483 h 1849156"/>
                  <a:gd name="connsiteX2" fmla="*/ 1634007 w 4122766"/>
                  <a:gd name="connsiteY2" fmla="*/ 910902 h 1849156"/>
                  <a:gd name="connsiteX3" fmla="*/ 2142892 w 4122766"/>
                  <a:gd name="connsiteY3" fmla="*/ 1006318 h 1849156"/>
                  <a:gd name="connsiteX4" fmla="*/ 2635872 w 4122766"/>
                  <a:gd name="connsiteY4" fmla="*/ 1292564 h 1849156"/>
                  <a:gd name="connsiteX5" fmla="*/ 3327635 w 4122766"/>
                  <a:gd name="connsiteY5" fmla="*/ 1849156 h 1849156"/>
                  <a:gd name="connsiteX6" fmla="*/ 4122766 w 4122766"/>
                  <a:gd name="connsiteY6" fmla="*/ 942708 h 1849156"/>
                  <a:gd name="connsiteX7" fmla="*/ 2842606 w 4122766"/>
                  <a:gd name="connsiteY7" fmla="*/ 12404 h 1849156"/>
                  <a:gd name="connsiteX8" fmla="*/ 2238307 w 4122766"/>
                  <a:gd name="connsiteY8" fmla="*/ 44210 h 1849156"/>
                  <a:gd name="connsiteX9" fmla="*/ 1435225 w 4122766"/>
                  <a:gd name="connsiteY9" fmla="*/ 338408 h 1849156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39809 h 1850557"/>
                  <a:gd name="connsiteX1" fmla="*/ 59649 w 4122766"/>
                  <a:gd name="connsiteY1" fmla="*/ 490884 h 1850557"/>
                  <a:gd name="connsiteX2" fmla="*/ 1634007 w 4122766"/>
                  <a:gd name="connsiteY2" fmla="*/ 912303 h 1850557"/>
                  <a:gd name="connsiteX3" fmla="*/ 2142892 w 4122766"/>
                  <a:gd name="connsiteY3" fmla="*/ 1007719 h 1850557"/>
                  <a:gd name="connsiteX4" fmla="*/ 2635872 w 4122766"/>
                  <a:gd name="connsiteY4" fmla="*/ 1293965 h 1850557"/>
                  <a:gd name="connsiteX5" fmla="*/ 3327635 w 4122766"/>
                  <a:gd name="connsiteY5" fmla="*/ 1850557 h 1850557"/>
                  <a:gd name="connsiteX6" fmla="*/ 4122766 w 4122766"/>
                  <a:gd name="connsiteY6" fmla="*/ 944109 h 1850557"/>
                  <a:gd name="connsiteX7" fmla="*/ 2842606 w 4122766"/>
                  <a:gd name="connsiteY7" fmla="*/ 13805 h 1850557"/>
                  <a:gd name="connsiteX8" fmla="*/ 2166745 w 4122766"/>
                  <a:gd name="connsiteY8" fmla="*/ 93319 h 1850557"/>
                  <a:gd name="connsiteX9" fmla="*/ 1435225 w 4122766"/>
                  <a:gd name="connsiteY9" fmla="*/ 339809 h 1850557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76690 h 1887438"/>
                  <a:gd name="connsiteX1" fmla="*/ 59649 w 4122766"/>
                  <a:gd name="connsiteY1" fmla="*/ 527765 h 1887438"/>
                  <a:gd name="connsiteX2" fmla="*/ 1634007 w 4122766"/>
                  <a:gd name="connsiteY2" fmla="*/ 949184 h 1887438"/>
                  <a:gd name="connsiteX3" fmla="*/ 2142892 w 4122766"/>
                  <a:gd name="connsiteY3" fmla="*/ 1044600 h 1887438"/>
                  <a:gd name="connsiteX4" fmla="*/ 2635872 w 4122766"/>
                  <a:gd name="connsiteY4" fmla="*/ 1330846 h 1887438"/>
                  <a:gd name="connsiteX5" fmla="*/ 3327635 w 4122766"/>
                  <a:gd name="connsiteY5" fmla="*/ 1887438 h 1887438"/>
                  <a:gd name="connsiteX6" fmla="*/ 4122766 w 4122766"/>
                  <a:gd name="connsiteY6" fmla="*/ 980990 h 1887438"/>
                  <a:gd name="connsiteX7" fmla="*/ 2842606 w 4122766"/>
                  <a:gd name="connsiteY7" fmla="*/ 18881 h 1887438"/>
                  <a:gd name="connsiteX8" fmla="*/ 2166745 w 4122766"/>
                  <a:gd name="connsiteY8" fmla="*/ 130200 h 1887438"/>
                  <a:gd name="connsiteX9" fmla="*/ 1435225 w 4122766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548408 w 4067107"/>
                  <a:gd name="connsiteY4" fmla="*/ 1275187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089096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747240"/>
                  <a:gd name="connsiteX1" fmla="*/ 59649 w 4067107"/>
                  <a:gd name="connsiteY1" fmla="*/ 527765 h 1747240"/>
                  <a:gd name="connsiteX2" fmla="*/ 1634007 w 4067107"/>
                  <a:gd name="connsiteY2" fmla="*/ 949184 h 1747240"/>
                  <a:gd name="connsiteX3" fmla="*/ 2142892 w 4067107"/>
                  <a:gd name="connsiteY3" fmla="*/ 1044600 h 1747240"/>
                  <a:gd name="connsiteX4" fmla="*/ 2476846 w 4067107"/>
                  <a:gd name="connsiteY4" fmla="*/ 1378554 h 1747240"/>
                  <a:gd name="connsiteX5" fmla="*/ 3004138 w 4067107"/>
                  <a:gd name="connsiteY5" fmla="*/ 1747240 h 1747240"/>
                  <a:gd name="connsiteX6" fmla="*/ 4067107 w 4067107"/>
                  <a:gd name="connsiteY6" fmla="*/ 1036649 h 1747240"/>
                  <a:gd name="connsiteX7" fmla="*/ 2842606 w 4067107"/>
                  <a:gd name="connsiteY7" fmla="*/ 18881 h 1747240"/>
                  <a:gd name="connsiteX8" fmla="*/ 2166745 w 4067107"/>
                  <a:gd name="connsiteY8" fmla="*/ 130200 h 1747240"/>
                  <a:gd name="connsiteX9" fmla="*/ 1435225 w 4067107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3004138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2806187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87153" h="1747240">
                    <a:moveTo>
                      <a:pt x="1435225" y="376690"/>
                    </a:moveTo>
                    <a:cubicBezTo>
                      <a:pt x="921041" y="355486"/>
                      <a:pt x="168317" y="374040"/>
                      <a:pt x="59649" y="527765"/>
                    </a:cubicBezTo>
                    <a:cubicBezTo>
                      <a:pt x="-282257" y="890874"/>
                      <a:pt x="926341" y="920030"/>
                      <a:pt x="1634007" y="949184"/>
                    </a:cubicBezTo>
                    <a:cubicBezTo>
                      <a:pt x="1755927" y="988940"/>
                      <a:pt x="2020972" y="1004844"/>
                      <a:pt x="2142892" y="1044600"/>
                    </a:cubicBezTo>
                    <a:lnTo>
                      <a:pt x="2476846" y="1378554"/>
                    </a:lnTo>
                    <a:lnTo>
                      <a:pt x="2806187" y="1747240"/>
                    </a:lnTo>
                    <a:lnTo>
                      <a:pt x="3887153" y="784714"/>
                    </a:lnTo>
                    <a:cubicBezTo>
                      <a:pt x="3502840" y="495816"/>
                      <a:pt x="3512746" y="372650"/>
                      <a:pt x="2842606" y="18881"/>
                    </a:cubicBezTo>
                    <a:cubicBezTo>
                      <a:pt x="2541783" y="-38103"/>
                      <a:pt x="2417210" y="44060"/>
                      <a:pt x="2166745" y="130200"/>
                    </a:cubicBezTo>
                    <a:cubicBezTo>
                      <a:pt x="1932182" y="184534"/>
                      <a:pt x="1811587" y="315730"/>
                      <a:pt x="1435225" y="37669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Freeform 19">
                <a:extLst>
                  <a:ext uri="{FF2B5EF4-FFF2-40B4-BE49-F238E27FC236}">
                    <a16:creationId xmlns:a16="http://schemas.microsoft.com/office/drawing/2014/main" id="{07B7B274-F644-4A8A-AB42-95BA69B74967}"/>
                  </a:ext>
                </a:extLst>
              </p:cNvPr>
              <p:cNvSpPr/>
              <p:nvPr/>
            </p:nvSpPr>
            <p:spPr>
              <a:xfrm flipH="1">
                <a:off x="2156087" y="2217893"/>
                <a:ext cx="1545584" cy="794676"/>
              </a:xfrm>
              <a:custGeom>
                <a:avLst/>
                <a:gdLst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35267 h 1979038"/>
                  <a:gd name="connsiteX1" fmla="*/ 659958 w 3347499"/>
                  <a:gd name="connsiteY1" fmla="*/ 78676 h 1979038"/>
                  <a:gd name="connsiteX2" fmla="*/ 373711 w 3347499"/>
                  <a:gd name="connsiteY2" fmla="*/ 23017 h 1979038"/>
                  <a:gd name="connsiteX3" fmla="*/ 95416 w 3347499"/>
                  <a:gd name="connsiteY3" fmla="*/ 38919 h 1979038"/>
                  <a:gd name="connsiteX4" fmla="*/ 111318 w 3347499"/>
                  <a:gd name="connsiteY4" fmla="*/ 134335 h 1979038"/>
                  <a:gd name="connsiteX5" fmla="*/ 0 w 3347499"/>
                  <a:gd name="connsiteY5" fmla="*/ 197946 h 1979038"/>
                  <a:gd name="connsiteX6" fmla="*/ 779228 w 3347499"/>
                  <a:gd name="connsiteY6" fmla="*/ 1247518 h 1979038"/>
                  <a:gd name="connsiteX7" fmla="*/ 1900362 w 3347499"/>
                  <a:gd name="connsiteY7" fmla="*/ 1979038 h 1979038"/>
                  <a:gd name="connsiteX8" fmla="*/ 3347499 w 3347499"/>
                  <a:gd name="connsiteY8" fmla="*/ 1637132 h 1979038"/>
                  <a:gd name="connsiteX9" fmla="*/ 1304013 w 3347499"/>
                  <a:gd name="connsiteY9" fmla="*/ 635267 h 1979038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11318 w 3347499"/>
                  <a:gd name="connsiteY4" fmla="*/ 153906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811033 w 3347499"/>
                  <a:gd name="connsiteY6" fmla="*/ 1243235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863437"/>
                  <a:gd name="connsiteX1" fmla="*/ 659958 w 3347499"/>
                  <a:gd name="connsiteY1" fmla="*/ 98247 h 1863437"/>
                  <a:gd name="connsiteX2" fmla="*/ 373711 w 3347499"/>
                  <a:gd name="connsiteY2" fmla="*/ 42588 h 1863437"/>
                  <a:gd name="connsiteX3" fmla="*/ 95416 w 3347499"/>
                  <a:gd name="connsiteY3" fmla="*/ 58490 h 1863437"/>
                  <a:gd name="connsiteX4" fmla="*/ 174928 w 3347499"/>
                  <a:gd name="connsiteY4" fmla="*/ 177759 h 1863437"/>
                  <a:gd name="connsiteX5" fmla="*/ 0 w 3347499"/>
                  <a:gd name="connsiteY5" fmla="*/ 217517 h 1863437"/>
                  <a:gd name="connsiteX6" fmla="*/ 811033 w 3347499"/>
                  <a:gd name="connsiteY6" fmla="*/ 1243235 h 1863437"/>
                  <a:gd name="connsiteX7" fmla="*/ 1924216 w 3347499"/>
                  <a:gd name="connsiteY7" fmla="*/ 1863437 h 1863437"/>
                  <a:gd name="connsiteX8" fmla="*/ 3347499 w 3347499"/>
                  <a:gd name="connsiteY8" fmla="*/ 1656703 h 1863437"/>
                  <a:gd name="connsiteX9" fmla="*/ 1304013 w 3347499"/>
                  <a:gd name="connsiteY9" fmla="*/ 654838 h 1863437"/>
                  <a:gd name="connsiteX0" fmla="*/ 1304013 w 3347499"/>
                  <a:gd name="connsiteY0" fmla="*/ 654838 h 1982707"/>
                  <a:gd name="connsiteX1" fmla="*/ 659958 w 3347499"/>
                  <a:gd name="connsiteY1" fmla="*/ 98247 h 1982707"/>
                  <a:gd name="connsiteX2" fmla="*/ 373711 w 3347499"/>
                  <a:gd name="connsiteY2" fmla="*/ 42588 h 1982707"/>
                  <a:gd name="connsiteX3" fmla="*/ 95416 w 3347499"/>
                  <a:gd name="connsiteY3" fmla="*/ 58490 h 1982707"/>
                  <a:gd name="connsiteX4" fmla="*/ 174928 w 3347499"/>
                  <a:gd name="connsiteY4" fmla="*/ 177759 h 1982707"/>
                  <a:gd name="connsiteX5" fmla="*/ 0 w 3347499"/>
                  <a:gd name="connsiteY5" fmla="*/ 217517 h 1982707"/>
                  <a:gd name="connsiteX6" fmla="*/ 811033 w 3347499"/>
                  <a:gd name="connsiteY6" fmla="*/ 1243235 h 1982707"/>
                  <a:gd name="connsiteX7" fmla="*/ 2146852 w 3347499"/>
                  <a:gd name="connsiteY7" fmla="*/ 1982707 h 1982707"/>
                  <a:gd name="connsiteX8" fmla="*/ 3347499 w 3347499"/>
                  <a:gd name="connsiteY8" fmla="*/ 1656703 h 1982707"/>
                  <a:gd name="connsiteX9" fmla="*/ 1304013 w 3347499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1304013 w 3387256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304013 w 3387256"/>
                  <a:gd name="connsiteY10" fmla="*/ 654838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72207 w 3753016"/>
                  <a:gd name="connsiteY11" fmla="*/ 630984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5192 h 1985110"/>
                  <a:gd name="connsiteX1" fmla="*/ 699714 w 3753016"/>
                  <a:gd name="connsiteY1" fmla="*/ 92698 h 1985110"/>
                  <a:gd name="connsiteX2" fmla="*/ 397565 w 3753016"/>
                  <a:gd name="connsiteY2" fmla="*/ 37040 h 1985110"/>
                  <a:gd name="connsiteX3" fmla="*/ 95416 w 3753016"/>
                  <a:gd name="connsiteY3" fmla="*/ 60893 h 1985110"/>
                  <a:gd name="connsiteX4" fmla="*/ 119269 w 3753016"/>
                  <a:gd name="connsiteY4" fmla="*/ 172211 h 1985110"/>
                  <a:gd name="connsiteX5" fmla="*/ 0 w 3753016"/>
                  <a:gd name="connsiteY5" fmla="*/ 219920 h 1985110"/>
                  <a:gd name="connsiteX6" fmla="*/ 811033 w 3753016"/>
                  <a:gd name="connsiteY6" fmla="*/ 1245638 h 1985110"/>
                  <a:gd name="connsiteX7" fmla="*/ 2146852 w 3753016"/>
                  <a:gd name="connsiteY7" fmla="*/ 1985110 h 1985110"/>
                  <a:gd name="connsiteX8" fmla="*/ 3753016 w 3753016"/>
                  <a:gd name="connsiteY8" fmla="*/ 1500080 h 1985110"/>
                  <a:gd name="connsiteX9" fmla="*/ 2409244 w 3753016"/>
                  <a:gd name="connsiteY9" fmla="*/ 1293347 h 1985110"/>
                  <a:gd name="connsiteX10" fmla="*/ 755373 w 3753016"/>
                  <a:gd name="connsiteY10" fmla="*/ 871927 h 1985110"/>
                  <a:gd name="connsiteX11" fmla="*/ 1311965 w 3753016"/>
                  <a:gd name="connsiteY11" fmla="*/ 665192 h 1985110"/>
                  <a:gd name="connsiteX0" fmla="*/ 1311965 w 3753016"/>
                  <a:gd name="connsiteY0" fmla="*/ 670630 h 1990548"/>
                  <a:gd name="connsiteX1" fmla="*/ 699714 w 3753016"/>
                  <a:gd name="connsiteY1" fmla="*/ 98136 h 1990548"/>
                  <a:gd name="connsiteX2" fmla="*/ 453224 w 3753016"/>
                  <a:gd name="connsiteY2" fmla="*/ 26576 h 1990548"/>
                  <a:gd name="connsiteX3" fmla="*/ 95416 w 3753016"/>
                  <a:gd name="connsiteY3" fmla="*/ 66331 h 1990548"/>
                  <a:gd name="connsiteX4" fmla="*/ 119269 w 3753016"/>
                  <a:gd name="connsiteY4" fmla="*/ 177649 h 1990548"/>
                  <a:gd name="connsiteX5" fmla="*/ 0 w 3753016"/>
                  <a:gd name="connsiteY5" fmla="*/ 225358 h 1990548"/>
                  <a:gd name="connsiteX6" fmla="*/ 811033 w 3753016"/>
                  <a:gd name="connsiteY6" fmla="*/ 1251076 h 1990548"/>
                  <a:gd name="connsiteX7" fmla="*/ 2146852 w 3753016"/>
                  <a:gd name="connsiteY7" fmla="*/ 1990548 h 1990548"/>
                  <a:gd name="connsiteX8" fmla="*/ 3753016 w 3753016"/>
                  <a:gd name="connsiteY8" fmla="*/ 1505518 h 1990548"/>
                  <a:gd name="connsiteX9" fmla="*/ 2409244 w 3753016"/>
                  <a:gd name="connsiteY9" fmla="*/ 1298785 h 1990548"/>
                  <a:gd name="connsiteX10" fmla="*/ 755373 w 3753016"/>
                  <a:gd name="connsiteY10" fmla="*/ 877365 h 1990548"/>
                  <a:gd name="connsiteX11" fmla="*/ 1311965 w 3753016"/>
                  <a:gd name="connsiteY11" fmla="*/ 670630 h 1990548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95416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37304 w 3778355"/>
                  <a:gd name="connsiteY0" fmla="*/ 671729 h 1991647"/>
                  <a:gd name="connsiteX1" fmla="*/ 725053 w 3778355"/>
                  <a:gd name="connsiteY1" fmla="*/ 99235 h 1991647"/>
                  <a:gd name="connsiteX2" fmla="*/ 478563 w 3778355"/>
                  <a:gd name="connsiteY2" fmla="*/ 27675 h 1991647"/>
                  <a:gd name="connsiteX3" fmla="*/ 152560 w 3778355"/>
                  <a:gd name="connsiteY3" fmla="*/ 67430 h 1991647"/>
                  <a:gd name="connsiteX4" fmla="*/ 232072 w 3778355"/>
                  <a:gd name="connsiteY4" fmla="*/ 186702 h 1991647"/>
                  <a:gd name="connsiteX5" fmla="*/ 25339 w 3778355"/>
                  <a:gd name="connsiteY5" fmla="*/ 226457 h 1991647"/>
                  <a:gd name="connsiteX6" fmla="*/ 836372 w 3778355"/>
                  <a:gd name="connsiteY6" fmla="*/ 1252175 h 1991647"/>
                  <a:gd name="connsiteX7" fmla="*/ 2172191 w 3778355"/>
                  <a:gd name="connsiteY7" fmla="*/ 1991647 h 1991647"/>
                  <a:gd name="connsiteX8" fmla="*/ 3778355 w 3778355"/>
                  <a:gd name="connsiteY8" fmla="*/ 1506617 h 1991647"/>
                  <a:gd name="connsiteX9" fmla="*/ 2434583 w 3778355"/>
                  <a:gd name="connsiteY9" fmla="*/ 1299884 h 1991647"/>
                  <a:gd name="connsiteX10" fmla="*/ 780712 w 3778355"/>
                  <a:gd name="connsiteY10" fmla="*/ 878464 h 1991647"/>
                  <a:gd name="connsiteX11" fmla="*/ 1337304 w 3778355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206733 w 3753016"/>
                  <a:gd name="connsiteY4" fmla="*/ 186702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9647"/>
                  <a:gd name="connsiteX1" fmla="*/ 699714 w 3753016"/>
                  <a:gd name="connsiteY1" fmla="*/ 99235 h 1929647"/>
                  <a:gd name="connsiteX2" fmla="*/ 453224 w 3753016"/>
                  <a:gd name="connsiteY2" fmla="*/ 27675 h 1929647"/>
                  <a:gd name="connsiteX3" fmla="*/ 127221 w 3753016"/>
                  <a:gd name="connsiteY3" fmla="*/ 67430 h 1929647"/>
                  <a:gd name="connsiteX4" fmla="*/ 166977 w 3753016"/>
                  <a:gd name="connsiteY4" fmla="*/ 154897 h 1929647"/>
                  <a:gd name="connsiteX5" fmla="*/ 0 w 3753016"/>
                  <a:gd name="connsiteY5" fmla="*/ 226457 h 1929647"/>
                  <a:gd name="connsiteX6" fmla="*/ 818984 w 3753016"/>
                  <a:gd name="connsiteY6" fmla="*/ 1347591 h 1929647"/>
                  <a:gd name="connsiteX7" fmla="*/ 2011680 w 3753016"/>
                  <a:gd name="connsiteY7" fmla="*/ 1928037 h 1929647"/>
                  <a:gd name="connsiteX8" fmla="*/ 3753016 w 3753016"/>
                  <a:gd name="connsiteY8" fmla="*/ 1506617 h 1929647"/>
                  <a:gd name="connsiteX9" fmla="*/ 2409244 w 3753016"/>
                  <a:gd name="connsiteY9" fmla="*/ 1299884 h 1929647"/>
                  <a:gd name="connsiteX10" fmla="*/ 755373 w 3753016"/>
                  <a:gd name="connsiteY10" fmla="*/ 878464 h 1929647"/>
                  <a:gd name="connsiteX11" fmla="*/ 1311965 w 3753016"/>
                  <a:gd name="connsiteY11" fmla="*/ 671729 h 1929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53016" h="1929647">
                    <a:moveTo>
                      <a:pt x="1311965" y="671729"/>
                    </a:moveTo>
                    <a:cubicBezTo>
                      <a:pt x="1166191" y="480897"/>
                      <a:pt x="893195" y="-35936"/>
                      <a:pt x="699714" y="99235"/>
                    </a:cubicBezTo>
                    <a:cubicBezTo>
                      <a:pt x="667909" y="136342"/>
                      <a:pt x="636104" y="-73042"/>
                      <a:pt x="453224" y="27675"/>
                    </a:cubicBezTo>
                    <a:cubicBezTo>
                      <a:pt x="360459" y="32976"/>
                      <a:pt x="331304" y="-57141"/>
                      <a:pt x="127221" y="67430"/>
                    </a:cubicBezTo>
                    <a:cubicBezTo>
                      <a:pt x="74212" y="88634"/>
                      <a:pt x="188181" y="128392"/>
                      <a:pt x="166977" y="154897"/>
                    </a:cubicBezTo>
                    <a:cubicBezTo>
                      <a:pt x="145773" y="181402"/>
                      <a:pt x="70236" y="131041"/>
                      <a:pt x="0" y="226457"/>
                    </a:cubicBezTo>
                    <a:cubicBezTo>
                      <a:pt x="272995" y="600168"/>
                      <a:pt x="673210" y="1283981"/>
                      <a:pt x="818984" y="1347591"/>
                    </a:cubicBezTo>
                    <a:cubicBezTo>
                      <a:pt x="1216549" y="1541073"/>
                      <a:pt x="1741336" y="1885630"/>
                      <a:pt x="2011680" y="1928037"/>
                    </a:cubicBezTo>
                    <a:cubicBezTo>
                      <a:pt x="2266121" y="1954542"/>
                      <a:pt x="3172571" y="1647090"/>
                      <a:pt x="3753016" y="1506617"/>
                    </a:cubicBezTo>
                    <a:cubicBezTo>
                      <a:pt x="3697357" y="1407226"/>
                      <a:pt x="3208351" y="1168688"/>
                      <a:pt x="2409244" y="1299884"/>
                    </a:cubicBezTo>
                    <a:cubicBezTo>
                      <a:pt x="489003" y="1295909"/>
                      <a:pt x="734169" y="972555"/>
                      <a:pt x="755373" y="878464"/>
                    </a:cubicBezTo>
                    <a:cubicBezTo>
                      <a:pt x="816333" y="727390"/>
                      <a:pt x="1115833" y="695583"/>
                      <a:pt x="1311965" y="6717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5" name="직사각형 9">
              <a:extLst>
                <a:ext uri="{FF2B5EF4-FFF2-40B4-BE49-F238E27FC236}">
                  <a16:creationId xmlns:a16="http://schemas.microsoft.com/office/drawing/2014/main" id="{CD840120-C3D6-4C91-B030-118ABA7DE4CE}"/>
                </a:ext>
              </a:extLst>
            </p:cNvPr>
            <p:cNvSpPr/>
            <p:nvPr/>
          </p:nvSpPr>
          <p:spPr>
            <a:xfrm rot="18740140">
              <a:off x="1753624" y="2648402"/>
              <a:ext cx="285737" cy="70930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F7B05CC-4AD7-4A68-8292-049688C48611}"/>
              </a:ext>
            </a:extLst>
          </p:cNvPr>
          <p:cNvGrpSpPr/>
          <p:nvPr/>
        </p:nvGrpSpPr>
        <p:grpSpPr>
          <a:xfrm>
            <a:off x="323529" y="2789709"/>
            <a:ext cx="2572071" cy="2599192"/>
            <a:chOff x="4418825" y="1666106"/>
            <a:chExt cx="3343265" cy="3378518"/>
          </a:xfrm>
        </p:grpSpPr>
        <p:sp>
          <p:nvSpPr>
            <p:cNvPr id="9" name="자유형: 도형 19">
              <a:extLst>
                <a:ext uri="{FF2B5EF4-FFF2-40B4-BE49-F238E27FC236}">
                  <a16:creationId xmlns:a16="http://schemas.microsoft.com/office/drawing/2014/main" id="{355D909C-7BD0-4AA8-938D-1CC08F72A79D}"/>
                </a:ext>
              </a:extLst>
            </p:cNvPr>
            <p:cNvSpPr/>
            <p:nvPr/>
          </p:nvSpPr>
          <p:spPr>
            <a:xfrm rot="18805991">
              <a:off x="4401199" y="1683732"/>
              <a:ext cx="3378518" cy="3343265"/>
            </a:xfrm>
            <a:custGeom>
              <a:avLst/>
              <a:gdLst>
                <a:gd name="connsiteX0" fmla="*/ 1582868 w 3378518"/>
                <a:gd name="connsiteY0" fmla="*/ 2514775 h 3343265"/>
                <a:gd name="connsiteX1" fmla="*/ 1585140 w 3378518"/>
                <a:gd name="connsiteY1" fmla="*/ 2520032 h 3343265"/>
                <a:gd name="connsiteX2" fmla="*/ 1571007 w 3378518"/>
                <a:gd name="connsiteY2" fmla="*/ 2543617 h 3343265"/>
                <a:gd name="connsiteX3" fmla="*/ 890036 w 3378518"/>
                <a:gd name="connsiteY3" fmla="*/ 1777279 h 3343265"/>
                <a:gd name="connsiteX4" fmla="*/ 867690 w 3378518"/>
                <a:gd name="connsiteY4" fmla="*/ 1772294 h 3343265"/>
                <a:gd name="connsiteX5" fmla="*/ 874046 w 3378518"/>
                <a:gd name="connsiteY5" fmla="*/ 1768943 h 3343265"/>
                <a:gd name="connsiteX6" fmla="*/ 910377 w 3378518"/>
                <a:gd name="connsiteY6" fmla="*/ 1787884 h 3343265"/>
                <a:gd name="connsiteX7" fmla="*/ 909725 w 3378518"/>
                <a:gd name="connsiteY7" fmla="*/ 1788361 h 3343265"/>
                <a:gd name="connsiteX8" fmla="*/ 905259 w 3378518"/>
                <a:gd name="connsiteY8" fmla="*/ 1785216 h 3343265"/>
                <a:gd name="connsiteX9" fmla="*/ 1540529 w 3378518"/>
                <a:gd name="connsiteY9" fmla="*/ 2416784 h 3343265"/>
                <a:gd name="connsiteX10" fmla="*/ 1544133 w 3378518"/>
                <a:gd name="connsiteY10" fmla="*/ 2425125 h 3343265"/>
                <a:gd name="connsiteX11" fmla="*/ 1537828 w 3378518"/>
                <a:gd name="connsiteY11" fmla="*/ 2422532 h 3343265"/>
                <a:gd name="connsiteX12" fmla="*/ 2052499 w 3378518"/>
                <a:gd name="connsiteY12" fmla="*/ 409197 h 3343265"/>
                <a:gd name="connsiteX13" fmla="*/ 1721848 w 3378518"/>
                <a:gd name="connsiteY13" fmla="*/ 978193 h 3343265"/>
                <a:gd name="connsiteX14" fmla="*/ 1718264 w 3378518"/>
                <a:gd name="connsiteY14" fmla="*/ 1549318 h 3343265"/>
                <a:gd name="connsiteX15" fmla="*/ 1553358 w 3378518"/>
                <a:gd name="connsiteY15" fmla="*/ 1712169 h 3343265"/>
                <a:gd name="connsiteX16" fmla="*/ 982233 w 3378518"/>
                <a:gd name="connsiteY16" fmla="*/ 1708585 h 3343265"/>
                <a:gd name="connsiteX17" fmla="*/ 438132 w 3378518"/>
                <a:gd name="connsiteY17" fmla="*/ 1996240 h 3343265"/>
                <a:gd name="connsiteX18" fmla="*/ 1327831 w 3378518"/>
                <a:gd name="connsiteY18" fmla="*/ 2935982 h 3343265"/>
                <a:gd name="connsiteX19" fmla="*/ 1644360 w 3378518"/>
                <a:gd name="connsiteY19" fmla="*/ 2379076 h 3343265"/>
                <a:gd name="connsiteX20" fmla="*/ 1647944 w 3378518"/>
                <a:gd name="connsiteY20" fmla="*/ 1807951 h 3343265"/>
                <a:gd name="connsiteX21" fmla="*/ 1812850 w 3378518"/>
                <a:gd name="connsiteY21" fmla="*/ 1645100 h 3343265"/>
                <a:gd name="connsiteX22" fmla="*/ 2383975 w 3378518"/>
                <a:gd name="connsiteY22" fmla="*/ 1648684 h 3343265"/>
                <a:gd name="connsiteX23" fmla="*/ 2775160 w 3378518"/>
                <a:gd name="connsiteY23" fmla="*/ 1524061 h 3343265"/>
                <a:gd name="connsiteX24" fmla="*/ 2793741 w 3378518"/>
                <a:gd name="connsiteY24" fmla="*/ 1508778 h 3343265"/>
                <a:gd name="connsiteX25" fmla="*/ 2816322 w 3378518"/>
                <a:gd name="connsiteY25" fmla="*/ 1508471 h 3343265"/>
                <a:gd name="connsiteX26" fmla="*/ 2806599 w 3378518"/>
                <a:gd name="connsiteY26" fmla="*/ 1498202 h 3343265"/>
                <a:gd name="connsiteX27" fmla="*/ 2837773 w 3378518"/>
                <a:gd name="connsiteY27" fmla="*/ 1472561 h 3343265"/>
                <a:gd name="connsiteX28" fmla="*/ 2941609 w 3378518"/>
                <a:gd name="connsiteY28" fmla="*/ 1348315 h 3343265"/>
                <a:gd name="connsiteX29" fmla="*/ 2174049 w 3378518"/>
                <a:gd name="connsiteY29" fmla="*/ 52146 h 3343265"/>
                <a:gd name="connsiteX30" fmla="*/ 3332823 w 3378518"/>
                <a:gd name="connsiteY30" fmla="*/ 1276097 h 3343265"/>
                <a:gd name="connsiteX31" fmla="*/ 3326372 w 3378518"/>
                <a:gd name="connsiteY31" fmla="*/ 1512000 h 3343265"/>
                <a:gd name="connsiteX32" fmla="*/ 3090468 w 3378518"/>
                <a:gd name="connsiteY32" fmla="*/ 1505547 h 3343265"/>
                <a:gd name="connsiteX33" fmla="*/ 3073378 w 3378518"/>
                <a:gd name="connsiteY33" fmla="*/ 1487496 h 3343265"/>
                <a:gd name="connsiteX34" fmla="*/ 2382792 w 3378518"/>
                <a:gd name="connsiteY34" fmla="*/ 1837062 h 3343265"/>
                <a:gd name="connsiteX35" fmla="*/ 1832752 w 3378518"/>
                <a:gd name="connsiteY35" fmla="*/ 1833609 h 3343265"/>
                <a:gd name="connsiteX36" fmla="*/ 1832752 w 3378518"/>
                <a:gd name="connsiteY36" fmla="*/ 2374892 h 3343265"/>
                <a:gd name="connsiteX37" fmla="*/ 1457702 w 3378518"/>
                <a:gd name="connsiteY37" fmla="*/ 3079064 h 3343265"/>
                <a:gd name="connsiteX38" fmla="*/ 1440373 w 3378518"/>
                <a:gd name="connsiteY38" fmla="*/ 3297572 h 3343265"/>
                <a:gd name="connsiteX39" fmla="*/ 1204469 w 3378518"/>
                <a:gd name="connsiteY39" fmla="*/ 3291119 h 3343265"/>
                <a:gd name="connsiteX40" fmla="*/ 45693 w 3378518"/>
                <a:gd name="connsiteY40" fmla="*/ 2067168 h 3343265"/>
                <a:gd name="connsiteX41" fmla="*/ 52146 w 3378518"/>
                <a:gd name="connsiteY41" fmla="*/ 1831267 h 3343265"/>
                <a:gd name="connsiteX42" fmla="*/ 288050 w 3378518"/>
                <a:gd name="connsiteY42" fmla="*/ 1837718 h 3343265"/>
                <a:gd name="connsiteX43" fmla="*/ 305161 w 3378518"/>
                <a:gd name="connsiteY43" fmla="*/ 1855791 h 3343265"/>
                <a:gd name="connsiteX44" fmla="*/ 978047 w 3378518"/>
                <a:gd name="connsiteY44" fmla="*/ 1520187 h 3343265"/>
                <a:gd name="connsiteX45" fmla="*/ 1530057 w 3378518"/>
                <a:gd name="connsiteY45" fmla="*/ 1520187 h 3343265"/>
                <a:gd name="connsiteX46" fmla="*/ 1533467 w 3378518"/>
                <a:gd name="connsiteY46" fmla="*/ 977008 h 3343265"/>
                <a:gd name="connsiteX47" fmla="*/ 1923558 w 3378518"/>
                <a:gd name="connsiteY47" fmla="*/ 268587 h 3343265"/>
                <a:gd name="connsiteX48" fmla="*/ 1938145 w 3378518"/>
                <a:gd name="connsiteY48" fmla="*/ 45695 h 3343265"/>
                <a:gd name="connsiteX49" fmla="*/ 2174049 w 3378518"/>
                <a:gd name="connsiteY49" fmla="*/ 52146 h 3343265"/>
                <a:gd name="connsiteX0" fmla="*/ 1582868 w 3378518"/>
                <a:gd name="connsiteY0" fmla="*/ 2514775 h 3343265"/>
                <a:gd name="connsiteX1" fmla="*/ 1585140 w 3378518"/>
                <a:gd name="connsiteY1" fmla="*/ 2520032 h 3343265"/>
                <a:gd name="connsiteX2" fmla="*/ 1571007 w 3378518"/>
                <a:gd name="connsiteY2" fmla="*/ 2543617 h 3343265"/>
                <a:gd name="connsiteX3" fmla="*/ 1582868 w 3378518"/>
                <a:gd name="connsiteY3" fmla="*/ 2514775 h 3343265"/>
                <a:gd name="connsiteX4" fmla="*/ 890036 w 3378518"/>
                <a:gd name="connsiteY4" fmla="*/ 1777279 h 3343265"/>
                <a:gd name="connsiteX5" fmla="*/ 867690 w 3378518"/>
                <a:gd name="connsiteY5" fmla="*/ 1772294 h 3343265"/>
                <a:gd name="connsiteX6" fmla="*/ 874046 w 3378518"/>
                <a:gd name="connsiteY6" fmla="*/ 1768943 h 3343265"/>
                <a:gd name="connsiteX7" fmla="*/ 890036 w 3378518"/>
                <a:gd name="connsiteY7" fmla="*/ 1777279 h 3343265"/>
                <a:gd name="connsiteX8" fmla="*/ 910377 w 3378518"/>
                <a:gd name="connsiteY8" fmla="*/ 1787884 h 3343265"/>
                <a:gd name="connsiteX9" fmla="*/ 909725 w 3378518"/>
                <a:gd name="connsiteY9" fmla="*/ 1788361 h 3343265"/>
                <a:gd name="connsiteX10" fmla="*/ 905259 w 3378518"/>
                <a:gd name="connsiteY10" fmla="*/ 1785216 h 3343265"/>
                <a:gd name="connsiteX11" fmla="*/ 910377 w 3378518"/>
                <a:gd name="connsiteY11" fmla="*/ 1787884 h 3343265"/>
                <a:gd name="connsiteX12" fmla="*/ 1540529 w 3378518"/>
                <a:gd name="connsiteY12" fmla="*/ 2416784 h 3343265"/>
                <a:gd name="connsiteX13" fmla="*/ 1544133 w 3378518"/>
                <a:gd name="connsiteY13" fmla="*/ 2425125 h 3343265"/>
                <a:gd name="connsiteX14" fmla="*/ 1537828 w 3378518"/>
                <a:gd name="connsiteY14" fmla="*/ 2422532 h 3343265"/>
                <a:gd name="connsiteX15" fmla="*/ 1540529 w 3378518"/>
                <a:gd name="connsiteY15" fmla="*/ 2416784 h 3343265"/>
                <a:gd name="connsiteX16" fmla="*/ 2052499 w 3378518"/>
                <a:gd name="connsiteY16" fmla="*/ 409197 h 3343265"/>
                <a:gd name="connsiteX17" fmla="*/ 1721848 w 3378518"/>
                <a:gd name="connsiteY17" fmla="*/ 978193 h 3343265"/>
                <a:gd name="connsiteX18" fmla="*/ 1718264 w 3378518"/>
                <a:gd name="connsiteY18" fmla="*/ 1549318 h 3343265"/>
                <a:gd name="connsiteX19" fmla="*/ 1553358 w 3378518"/>
                <a:gd name="connsiteY19" fmla="*/ 1712169 h 3343265"/>
                <a:gd name="connsiteX20" fmla="*/ 982233 w 3378518"/>
                <a:gd name="connsiteY20" fmla="*/ 1708585 h 3343265"/>
                <a:gd name="connsiteX21" fmla="*/ 438132 w 3378518"/>
                <a:gd name="connsiteY21" fmla="*/ 1996240 h 3343265"/>
                <a:gd name="connsiteX22" fmla="*/ 1327831 w 3378518"/>
                <a:gd name="connsiteY22" fmla="*/ 2935982 h 3343265"/>
                <a:gd name="connsiteX23" fmla="*/ 1644360 w 3378518"/>
                <a:gd name="connsiteY23" fmla="*/ 2379076 h 3343265"/>
                <a:gd name="connsiteX24" fmla="*/ 1647944 w 3378518"/>
                <a:gd name="connsiteY24" fmla="*/ 1807951 h 3343265"/>
                <a:gd name="connsiteX25" fmla="*/ 1812850 w 3378518"/>
                <a:gd name="connsiteY25" fmla="*/ 1645100 h 3343265"/>
                <a:gd name="connsiteX26" fmla="*/ 2383975 w 3378518"/>
                <a:gd name="connsiteY26" fmla="*/ 1648684 h 3343265"/>
                <a:gd name="connsiteX27" fmla="*/ 2775160 w 3378518"/>
                <a:gd name="connsiteY27" fmla="*/ 1524061 h 3343265"/>
                <a:gd name="connsiteX28" fmla="*/ 2793741 w 3378518"/>
                <a:gd name="connsiteY28" fmla="*/ 1508778 h 3343265"/>
                <a:gd name="connsiteX29" fmla="*/ 2816322 w 3378518"/>
                <a:gd name="connsiteY29" fmla="*/ 1508471 h 3343265"/>
                <a:gd name="connsiteX30" fmla="*/ 2806599 w 3378518"/>
                <a:gd name="connsiteY30" fmla="*/ 1498202 h 3343265"/>
                <a:gd name="connsiteX31" fmla="*/ 2837773 w 3378518"/>
                <a:gd name="connsiteY31" fmla="*/ 1472561 h 3343265"/>
                <a:gd name="connsiteX32" fmla="*/ 2941609 w 3378518"/>
                <a:gd name="connsiteY32" fmla="*/ 1348315 h 3343265"/>
                <a:gd name="connsiteX33" fmla="*/ 2052499 w 3378518"/>
                <a:gd name="connsiteY33" fmla="*/ 409197 h 3343265"/>
                <a:gd name="connsiteX34" fmla="*/ 2174049 w 3378518"/>
                <a:gd name="connsiteY34" fmla="*/ 52146 h 3343265"/>
                <a:gd name="connsiteX35" fmla="*/ 3332823 w 3378518"/>
                <a:gd name="connsiteY35" fmla="*/ 1276097 h 3343265"/>
                <a:gd name="connsiteX36" fmla="*/ 3326372 w 3378518"/>
                <a:gd name="connsiteY36" fmla="*/ 1512000 h 3343265"/>
                <a:gd name="connsiteX37" fmla="*/ 3090468 w 3378518"/>
                <a:gd name="connsiteY37" fmla="*/ 1505547 h 3343265"/>
                <a:gd name="connsiteX38" fmla="*/ 3073378 w 3378518"/>
                <a:gd name="connsiteY38" fmla="*/ 1487496 h 3343265"/>
                <a:gd name="connsiteX39" fmla="*/ 2382792 w 3378518"/>
                <a:gd name="connsiteY39" fmla="*/ 1837062 h 3343265"/>
                <a:gd name="connsiteX40" fmla="*/ 1832752 w 3378518"/>
                <a:gd name="connsiteY40" fmla="*/ 1833609 h 3343265"/>
                <a:gd name="connsiteX41" fmla="*/ 1832752 w 3378518"/>
                <a:gd name="connsiteY41" fmla="*/ 2374892 h 3343265"/>
                <a:gd name="connsiteX42" fmla="*/ 1457702 w 3378518"/>
                <a:gd name="connsiteY42" fmla="*/ 3079064 h 3343265"/>
                <a:gd name="connsiteX43" fmla="*/ 1440373 w 3378518"/>
                <a:gd name="connsiteY43" fmla="*/ 3297572 h 3343265"/>
                <a:gd name="connsiteX44" fmla="*/ 1204469 w 3378518"/>
                <a:gd name="connsiteY44" fmla="*/ 3291119 h 3343265"/>
                <a:gd name="connsiteX45" fmla="*/ 45693 w 3378518"/>
                <a:gd name="connsiteY45" fmla="*/ 2067168 h 3343265"/>
                <a:gd name="connsiteX46" fmla="*/ 52146 w 3378518"/>
                <a:gd name="connsiteY46" fmla="*/ 1831267 h 3343265"/>
                <a:gd name="connsiteX47" fmla="*/ 288050 w 3378518"/>
                <a:gd name="connsiteY47" fmla="*/ 1837718 h 3343265"/>
                <a:gd name="connsiteX48" fmla="*/ 305161 w 3378518"/>
                <a:gd name="connsiteY48" fmla="*/ 1855791 h 3343265"/>
                <a:gd name="connsiteX49" fmla="*/ 978047 w 3378518"/>
                <a:gd name="connsiteY49" fmla="*/ 1520187 h 3343265"/>
                <a:gd name="connsiteX50" fmla="*/ 1530057 w 3378518"/>
                <a:gd name="connsiteY50" fmla="*/ 1520187 h 3343265"/>
                <a:gd name="connsiteX51" fmla="*/ 1533467 w 3378518"/>
                <a:gd name="connsiteY51" fmla="*/ 977008 h 3343265"/>
                <a:gd name="connsiteX52" fmla="*/ 1923558 w 3378518"/>
                <a:gd name="connsiteY52" fmla="*/ 268587 h 3343265"/>
                <a:gd name="connsiteX53" fmla="*/ 1938145 w 3378518"/>
                <a:gd name="connsiteY53" fmla="*/ 45695 h 3343265"/>
                <a:gd name="connsiteX54" fmla="*/ 2174049 w 3378518"/>
                <a:gd name="connsiteY54" fmla="*/ 52146 h 3343265"/>
                <a:gd name="connsiteX0" fmla="*/ 1571007 w 3378518"/>
                <a:gd name="connsiteY0" fmla="*/ 2543617 h 3343265"/>
                <a:gd name="connsiteX1" fmla="*/ 1585140 w 3378518"/>
                <a:gd name="connsiteY1" fmla="*/ 2520032 h 3343265"/>
                <a:gd name="connsiteX2" fmla="*/ 1571007 w 3378518"/>
                <a:gd name="connsiteY2" fmla="*/ 2543617 h 3343265"/>
                <a:gd name="connsiteX3" fmla="*/ 890036 w 3378518"/>
                <a:gd name="connsiteY3" fmla="*/ 1777279 h 3343265"/>
                <a:gd name="connsiteX4" fmla="*/ 867690 w 3378518"/>
                <a:gd name="connsiteY4" fmla="*/ 1772294 h 3343265"/>
                <a:gd name="connsiteX5" fmla="*/ 874046 w 3378518"/>
                <a:gd name="connsiteY5" fmla="*/ 1768943 h 3343265"/>
                <a:gd name="connsiteX6" fmla="*/ 890036 w 3378518"/>
                <a:gd name="connsiteY6" fmla="*/ 1777279 h 3343265"/>
                <a:gd name="connsiteX7" fmla="*/ 910377 w 3378518"/>
                <a:gd name="connsiteY7" fmla="*/ 1787884 h 3343265"/>
                <a:gd name="connsiteX8" fmla="*/ 909725 w 3378518"/>
                <a:gd name="connsiteY8" fmla="*/ 1788361 h 3343265"/>
                <a:gd name="connsiteX9" fmla="*/ 905259 w 3378518"/>
                <a:gd name="connsiteY9" fmla="*/ 1785216 h 3343265"/>
                <a:gd name="connsiteX10" fmla="*/ 910377 w 3378518"/>
                <a:gd name="connsiteY10" fmla="*/ 1787884 h 3343265"/>
                <a:gd name="connsiteX11" fmla="*/ 1540529 w 3378518"/>
                <a:gd name="connsiteY11" fmla="*/ 2416784 h 3343265"/>
                <a:gd name="connsiteX12" fmla="*/ 1544133 w 3378518"/>
                <a:gd name="connsiteY12" fmla="*/ 2425125 h 3343265"/>
                <a:gd name="connsiteX13" fmla="*/ 1537828 w 3378518"/>
                <a:gd name="connsiteY13" fmla="*/ 2422532 h 3343265"/>
                <a:gd name="connsiteX14" fmla="*/ 1540529 w 3378518"/>
                <a:gd name="connsiteY14" fmla="*/ 2416784 h 3343265"/>
                <a:gd name="connsiteX15" fmla="*/ 2052499 w 3378518"/>
                <a:gd name="connsiteY15" fmla="*/ 409197 h 3343265"/>
                <a:gd name="connsiteX16" fmla="*/ 1721848 w 3378518"/>
                <a:gd name="connsiteY16" fmla="*/ 978193 h 3343265"/>
                <a:gd name="connsiteX17" fmla="*/ 1718264 w 3378518"/>
                <a:gd name="connsiteY17" fmla="*/ 1549318 h 3343265"/>
                <a:gd name="connsiteX18" fmla="*/ 1553358 w 3378518"/>
                <a:gd name="connsiteY18" fmla="*/ 1712169 h 3343265"/>
                <a:gd name="connsiteX19" fmla="*/ 982233 w 3378518"/>
                <a:gd name="connsiteY19" fmla="*/ 1708585 h 3343265"/>
                <a:gd name="connsiteX20" fmla="*/ 438132 w 3378518"/>
                <a:gd name="connsiteY20" fmla="*/ 1996240 h 3343265"/>
                <a:gd name="connsiteX21" fmla="*/ 1327831 w 3378518"/>
                <a:gd name="connsiteY21" fmla="*/ 2935982 h 3343265"/>
                <a:gd name="connsiteX22" fmla="*/ 1644360 w 3378518"/>
                <a:gd name="connsiteY22" fmla="*/ 2379076 h 3343265"/>
                <a:gd name="connsiteX23" fmla="*/ 1647944 w 3378518"/>
                <a:gd name="connsiteY23" fmla="*/ 1807951 h 3343265"/>
                <a:gd name="connsiteX24" fmla="*/ 1812850 w 3378518"/>
                <a:gd name="connsiteY24" fmla="*/ 1645100 h 3343265"/>
                <a:gd name="connsiteX25" fmla="*/ 2383975 w 3378518"/>
                <a:gd name="connsiteY25" fmla="*/ 1648684 h 3343265"/>
                <a:gd name="connsiteX26" fmla="*/ 2775160 w 3378518"/>
                <a:gd name="connsiteY26" fmla="*/ 1524061 h 3343265"/>
                <a:gd name="connsiteX27" fmla="*/ 2793741 w 3378518"/>
                <a:gd name="connsiteY27" fmla="*/ 1508778 h 3343265"/>
                <a:gd name="connsiteX28" fmla="*/ 2816322 w 3378518"/>
                <a:gd name="connsiteY28" fmla="*/ 1508471 h 3343265"/>
                <a:gd name="connsiteX29" fmla="*/ 2806599 w 3378518"/>
                <a:gd name="connsiteY29" fmla="*/ 1498202 h 3343265"/>
                <a:gd name="connsiteX30" fmla="*/ 2837773 w 3378518"/>
                <a:gd name="connsiteY30" fmla="*/ 1472561 h 3343265"/>
                <a:gd name="connsiteX31" fmla="*/ 2941609 w 3378518"/>
                <a:gd name="connsiteY31" fmla="*/ 1348315 h 3343265"/>
                <a:gd name="connsiteX32" fmla="*/ 2052499 w 3378518"/>
                <a:gd name="connsiteY32" fmla="*/ 409197 h 3343265"/>
                <a:gd name="connsiteX33" fmla="*/ 2174049 w 3378518"/>
                <a:gd name="connsiteY33" fmla="*/ 52146 h 3343265"/>
                <a:gd name="connsiteX34" fmla="*/ 3332823 w 3378518"/>
                <a:gd name="connsiteY34" fmla="*/ 1276097 h 3343265"/>
                <a:gd name="connsiteX35" fmla="*/ 3326372 w 3378518"/>
                <a:gd name="connsiteY35" fmla="*/ 1512000 h 3343265"/>
                <a:gd name="connsiteX36" fmla="*/ 3090468 w 3378518"/>
                <a:gd name="connsiteY36" fmla="*/ 1505547 h 3343265"/>
                <a:gd name="connsiteX37" fmla="*/ 3073378 w 3378518"/>
                <a:gd name="connsiteY37" fmla="*/ 1487496 h 3343265"/>
                <a:gd name="connsiteX38" fmla="*/ 2382792 w 3378518"/>
                <a:gd name="connsiteY38" fmla="*/ 1837062 h 3343265"/>
                <a:gd name="connsiteX39" fmla="*/ 1832752 w 3378518"/>
                <a:gd name="connsiteY39" fmla="*/ 1833609 h 3343265"/>
                <a:gd name="connsiteX40" fmla="*/ 1832752 w 3378518"/>
                <a:gd name="connsiteY40" fmla="*/ 2374892 h 3343265"/>
                <a:gd name="connsiteX41" fmla="*/ 1457702 w 3378518"/>
                <a:gd name="connsiteY41" fmla="*/ 3079064 h 3343265"/>
                <a:gd name="connsiteX42" fmla="*/ 1440373 w 3378518"/>
                <a:gd name="connsiteY42" fmla="*/ 3297572 h 3343265"/>
                <a:gd name="connsiteX43" fmla="*/ 1204469 w 3378518"/>
                <a:gd name="connsiteY43" fmla="*/ 3291119 h 3343265"/>
                <a:gd name="connsiteX44" fmla="*/ 45693 w 3378518"/>
                <a:gd name="connsiteY44" fmla="*/ 2067168 h 3343265"/>
                <a:gd name="connsiteX45" fmla="*/ 52146 w 3378518"/>
                <a:gd name="connsiteY45" fmla="*/ 1831267 h 3343265"/>
                <a:gd name="connsiteX46" fmla="*/ 288050 w 3378518"/>
                <a:gd name="connsiteY46" fmla="*/ 1837718 h 3343265"/>
                <a:gd name="connsiteX47" fmla="*/ 305161 w 3378518"/>
                <a:gd name="connsiteY47" fmla="*/ 1855791 h 3343265"/>
                <a:gd name="connsiteX48" fmla="*/ 978047 w 3378518"/>
                <a:gd name="connsiteY48" fmla="*/ 1520187 h 3343265"/>
                <a:gd name="connsiteX49" fmla="*/ 1530057 w 3378518"/>
                <a:gd name="connsiteY49" fmla="*/ 1520187 h 3343265"/>
                <a:gd name="connsiteX50" fmla="*/ 1533467 w 3378518"/>
                <a:gd name="connsiteY50" fmla="*/ 977008 h 3343265"/>
                <a:gd name="connsiteX51" fmla="*/ 1923558 w 3378518"/>
                <a:gd name="connsiteY51" fmla="*/ 268587 h 3343265"/>
                <a:gd name="connsiteX52" fmla="*/ 1938145 w 3378518"/>
                <a:gd name="connsiteY52" fmla="*/ 45695 h 3343265"/>
                <a:gd name="connsiteX53" fmla="*/ 2174049 w 3378518"/>
                <a:gd name="connsiteY53" fmla="*/ 52146 h 3343265"/>
                <a:gd name="connsiteX0" fmla="*/ 890036 w 3378518"/>
                <a:gd name="connsiteY0" fmla="*/ 1777279 h 3343265"/>
                <a:gd name="connsiteX1" fmla="*/ 867690 w 3378518"/>
                <a:gd name="connsiteY1" fmla="*/ 1772294 h 3343265"/>
                <a:gd name="connsiteX2" fmla="*/ 874046 w 3378518"/>
                <a:gd name="connsiteY2" fmla="*/ 1768943 h 3343265"/>
                <a:gd name="connsiteX3" fmla="*/ 890036 w 3378518"/>
                <a:gd name="connsiteY3" fmla="*/ 1777279 h 3343265"/>
                <a:gd name="connsiteX4" fmla="*/ 910377 w 3378518"/>
                <a:gd name="connsiteY4" fmla="*/ 1787884 h 3343265"/>
                <a:gd name="connsiteX5" fmla="*/ 909725 w 3378518"/>
                <a:gd name="connsiteY5" fmla="*/ 1788361 h 3343265"/>
                <a:gd name="connsiteX6" fmla="*/ 905259 w 3378518"/>
                <a:gd name="connsiteY6" fmla="*/ 1785216 h 3343265"/>
                <a:gd name="connsiteX7" fmla="*/ 910377 w 3378518"/>
                <a:gd name="connsiteY7" fmla="*/ 1787884 h 3343265"/>
                <a:gd name="connsiteX8" fmla="*/ 1540529 w 3378518"/>
                <a:gd name="connsiteY8" fmla="*/ 2416784 h 3343265"/>
                <a:gd name="connsiteX9" fmla="*/ 1544133 w 3378518"/>
                <a:gd name="connsiteY9" fmla="*/ 2425125 h 3343265"/>
                <a:gd name="connsiteX10" fmla="*/ 1537828 w 3378518"/>
                <a:gd name="connsiteY10" fmla="*/ 2422532 h 3343265"/>
                <a:gd name="connsiteX11" fmla="*/ 1540529 w 3378518"/>
                <a:gd name="connsiteY11" fmla="*/ 2416784 h 3343265"/>
                <a:gd name="connsiteX12" fmla="*/ 2052499 w 3378518"/>
                <a:gd name="connsiteY12" fmla="*/ 409197 h 3343265"/>
                <a:gd name="connsiteX13" fmla="*/ 1721848 w 3378518"/>
                <a:gd name="connsiteY13" fmla="*/ 978193 h 3343265"/>
                <a:gd name="connsiteX14" fmla="*/ 1718264 w 3378518"/>
                <a:gd name="connsiteY14" fmla="*/ 1549318 h 3343265"/>
                <a:gd name="connsiteX15" fmla="*/ 1553358 w 3378518"/>
                <a:gd name="connsiteY15" fmla="*/ 1712169 h 3343265"/>
                <a:gd name="connsiteX16" fmla="*/ 982233 w 3378518"/>
                <a:gd name="connsiteY16" fmla="*/ 1708585 h 3343265"/>
                <a:gd name="connsiteX17" fmla="*/ 438132 w 3378518"/>
                <a:gd name="connsiteY17" fmla="*/ 1996240 h 3343265"/>
                <a:gd name="connsiteX18" fmla="*/ 1327831 w 3378518"/>
                <a:gd name="connsiteY18" fmla="*/ 2935982 h 3343265"/>
                <a:gd name="connsiteX19" fmla="*/ 1644360 w 3378518"/>
                <a:gd name="connsiteY19" fmla="*/ 2379076 h 3343265"/>
                <a:gd name="connsiteX20" fmla="*/ 1647944 w 3378518"/>
                <a:gd name="connsiteY20" fmla="*/ 1807951 h 3343265"/>
                <a:gd name="connsiteX21" fmla="*/ 1812850 w 3378518"/>
                <a:gd name="connsiteY21" fmla="*/ 1645100 h 3343265"/>
                <a:gd name="connsiteX22" fmla="*/ 2383975 w 3378518"/>
                <a:gd name="connsiteY22" fmla="*/ 1648684 h 3343265"/>
                <a:gd name="connsiteX23" fmla="*/ 2775160 w 3378518"/>
                <a:gd name="connsiteY23" fmla="*/ 1524061 h 3343265"/>
                <a:gd name="connsiteX24" fmla="*/ 2793741 w 3378518"/>
                <a:gd name="connsiteY24" fmla="*/ 1508778 h 3343265"/>
                <a:gd name="connsiteX25" fmla="*/ 2816322 w 3378518"/>
                <a:gd name="connsiteY25" fmla="*/ 1508471 h 3343265"/>
                <a:gd name="connsiteX26" fmla="*/ 2806599 w 3378518"/>
                <a:gd name="connsiteY26" fmla="*/ 1498202 h 3343265"/>
                <a:gd name="connsiteX27" fmla="*/ 2837773 w 3378518"/>
                <a:gd name="connsiteY27" fmla="*/ 1472561 h 3343265"/>
                <a:gd name="connsiteX28" fmla="*/ 2941609 w 3378518"/>
                <a:gd name="connsiteY28" fmla="*/ 1348315 h 3343265"/>
                <a:gd name="connsiteX29" fmla="*/ 2052499 w 3378518"/>
                <a:gd name="connsiteY29" fmla="*/ 409197 h 3343265"/>
                <a:gd name="connsiteX30" fmla="*/ 2174049 w 3378518"/>
                <a:gd name="connsiteY30" fmla="*/ 52146 h 3343265"/>
                <a:gd name="connsiteX31" fmla="*/ 3332823 w 3378518"/>
                <a:gd name="connsiteY31" fmla="*/ 1276097 h 3343265"/>
                <a:gd name="connsiteX32" fmla="*/ 3326372 w 3378518"/>
                <a:gd name="connsiteY32" fmla="*/ 1512000 h 3343265"/>
                <a:gd name="connsiteX33" fmla="*/ 3090468 w 3378518"/>
                <a:gd name="connsiteY33" fmla="*/ 1505547 h 3343265"/>
                <a:gd name="connsiteX34" fmla="*/ 3073378 w 3378518"/>
                <a:gd name="connsiteY34" fmla="*/ 1487496 h 3343265"/>
                <a:gd name="connsiteX35" fmla="*/ 2382792 w 3378518"/>
                <a:gd name="connsiteY35" fmla="*/ 1837062 h 3343265"/>
                <a:gd name="connsiteX36" fmla="*/ 1832752 w 3378518"/>
                <a:gd name="connsiteY36" fmla="*/ 1833609 h 3343265"/>
                <a:gd name="connsiteX37" fmla="*/ 1832752 w 3378518"/>
                <a:gd name="connsiteY37" fmla="*/ 2374892 h 3343265"/>
                <a:gd name="connsiteX38" fmla="*/ 1457702 w 3378518"/>
                <a:gd name="connsiteY38" fmla="*/ 3079064 h 3343265"/>
                <a:gd name="connsiteX39" fmla="*/ 1440373 w 3378518"/>
                <a:gd name="connsiteY39" fmla="*/ 3297572 h 3343265"/>
                <a:gd name="connsiteX40" fmla="*/ 1204469 w 3378518"/>
                <a:gd name="connsiteY40" fmla="*/ 3291119 h 3343265"/>
                <a:gd name="connsiteX41" fmla="*/ 45693 w 3378518"/>
                <a:gd name="connsiteY41" fmla="*/ 2067168 h 3343265"/>
                <a:gd name="connsiteX42" fmla="*/ 52146 w 3378518"/>
                <a:gd name="connsiteY42" fmla="*/ 1831267 h 3343265"/>
                <a:gd name="connsiteX43" fmla="*/ 288050 w 3378518"/>
                <a:gd name="connsiteY43" fmla="*/ 1837718 h 3343265"/>
                <a:gd name="connsiteX44" fmla="*/ 305161 w 3378518"/>
                <a:gd name="connsiteY44" fmla="*/ 1855791 h 3343265"/>
                <a:gd name="connsiteX45" fmla="*/ 978047 w 3378518"/>
                <a:gd name="connsiteY45" fmla="*/ 1520187 h 3343265"/>
                <a:gd name="connsiteX46" fmla="*/ 1530057 w 3378518"/>
                <a:gd name="connsiteY46" fmla="*/ 1520187 h 3343265"/>
                <a:gd name="connsiteX47" fmla="*/ 1533467 w 3378518"/>
                <a:gd name="connsiteY47" fmla="*/ 977008 h 3343265"/>
                <a:gd name="connsiteX48" fmla="*/ 1923558 w 3378518"/>
                <a:gd name="connsiteY48" fmla="*/ 268587 h 3343265"/>
                <a:gd name="connsiteX49" fmla="*/ 1938145 w 3378518"/>
                <a:gd name="connsiteY49" fmla="*/ 45695 h 3343265"/>
                <a:gd name="connsiteX50" fmla="*/ 2174049 w 3378518"/>
                <a:gd name="connsiteY50" fmla="*/ 52146 h 3343265"/>
                <a:gd name="connsiteX0" fmla="*/ 890036 w 3378518"/>
                <a:gd name="connsiteY0" fmla="*/ 1777279 h 3343265"/>
                <a:gd name="connsiteX1" fmla="*/ 867690 w 3378518"/>
                <a:gd name="connsiteY1" fmla="*/ 1772294 h 3343265"/>
                <a:gd name="connsiteX2" fmla="*/ 874046 w 3378518"/>
                <a:gd name="connsiteY2" fmla="*/ 1768943 h 3343265"/>
                <a:gd name="connsiteX3" fmla="*/ 890036 w 3378518"/>
                <a:gd name="connsiteY3" fmla="*/ 1777279 h 3343265"/>
                <a:gd name="connsiteX4" fmla="*/ 910377 w 3378518"/>
                <a:gd name="connsiteY4" fmla="*/ 1787884 h 3343265"/>
                <a:gd name="connsiteX5" fmla="*/ 909725 w 3378518"/>
                <a:gd name="connsiteY5" fmla="*/ 1788361 h 3343265"/>
                <a:gd name="connsiteX6" fmla="*/ 905259 w 3378518"/>
                <a:gd name="connsiteY6" fmla="*/ 1785216 h 3343265"/>
                <a:gd name="connsiteX7" fmla="*/ 910377 w 3378518"/>
                <a:gd name="connsiteY7" fmla="*/ 1787884 h 3343265"/>
                <a:gd name="connsiteX8" fmla="*/ 1537828 w 3378518"/>
                <a:gd name="connsiteY8" fmla="*/ 2422532 h 3343265"/>
                <a:gd name="connsiteX9" fmla="*/ 1544133 w 3378518"/>
                <a:gd name="connsiteY9" fmla="*/ 2425125 h 3343265"/>
                <a:gd name="connsiteX10" fmla="*/ 1537828 w 3378518"/>
                <a:gd name="connsiteY10" fmla="*/ 2422532 h 3343265"/>
                <a:gd name="connsiteX11" fmla="*/ 2052499 w 3378518"/>
                <a:gd name="connsiteY11" fmla="*/ 409197 h 3343265"/>
                <a:gd name="connsiteX12" fmla="*/ 1721848 w 3378518"/>
                <a:gd name="connsiteY12" fmla="*/ 978193 h 3343265"/>
                <a:gd name="connsiteX13" fmla="*/ 1718264 w 3378518"/>
                <a:gd name="connsiteY13" fmla="*/ 1549318 h 3343265"/>
                <a:gd name="connsiteX14" fmla="*/ 1553358 w 3378518"/>
                <a:gd name="connsiteY14" fmla="*/ 1712169 h 3343265"/>
                <a:gd name="connsiteX15" fmla="*/ 982233 w 3378518"/>
                <a:gd name="connsiteY15" fmla="*/ 1708585 h 3343265"/>
                <a:gd name="connsiteX16" fmla="*/ 438132 w 3378518"/>
                <a:gd name="connsiteY16" fmla="*/ 1996240 h 3343265"/>
                <a:gd name="connsiteX17" fmla="*/ 1327831 w 3378518"/>
                <a:gd name="connsiteY17" fmla="*/ 2935982 h 3343265"/>
                <a:gd name="connsiteX18" fmla="*/ 1644360 w 3378518"/>
                <a:gd name="connsiteY18" fmla="*/ 2379076 h 3343265"/>
                <a:gd name="connsiteX19" fmla="*/ 1647944 w 3378518"/>
                <a:gd name="connsiteY19" fmla="*/ 1807951 h 3343265"/>
                <a:gd name="connsiteX20" fmla="*/ 1812850 w 3378518"/>
                <a:gd name="connsiteY20" fmla="*/ 1645100 h 3343265"/>
                <a:gd name="connsiteX21" fmla="*/ 2383975 w 3378518"/>
                <a:gd name="connsiteY21" fmla="*/ 1648684 h 3343265"/>
                <a:gd name="connsiteX22" fmla="*/ 2775160 w 3378518"/>
                <a:gd name="connsiteY22" fmla="*/ 1524061 h 3343265"/>
                <a:gd name="connsiteX23" fmla="*/ 2793741 w 3378518"/>
                <a:gd name="connsiteY23" fmla="*/ 1508778 h 3343265"/>
                <a:gd name="connsiteX24" fmla="*/ 2816322 w 3378518"/>
                <a:gd name="connsiteY24" fmla="*/ 1508471 h 3343265"/>
                <a:gd name="connsiteX25" fmla="*/ 2806599 w 3378518"/>
                <a:gd name="connsiteY25" fmla="*/ 1498202 h 3343265"/>
                <a:gd name="connsiteX26" fmla="*/ 2837773 w 3378518"/>
                <a:gd name="connsiteY26" fmla="*/ 1472561 h 3343265"/>
                <a:gd name="connsiteX27" fmla="*/ 2941609 w 3378518"/>
                <a:gd name="connsiteY27" fmla="*/ 1348315 h 3343265"/>
                <a:gd name="connsiteX28" fmla="*/ 2052499 w 3378518"/>
                <a:gd name="connsiteY28" fmla="*/ 409197 h 3343265"/>
                <a:gd name="connsiteX29" fmla="*/ 2174049 w 3378518"/>
                <a:gd name="connsiteY29" fmla="*/ 52146 h 3343265"/>
                <a:gd name="connsiteX30" fmla="*/ 3332823 w 3378518"/>
                <a:gd name="connsiteY30" fmla="*/ 1276097 h 3343265"/>
                <a:gd name="connsiteX31" fmla="*/ 3326372 w 3378518"/>
                <a:gd name="connsiteY31" fmla="*/ 1512000 h 3343265"/>
                <a:gd name="connsiteX32" fmla="*/ 3090468 w 3378518"/>
                <a:gd name="connsiteY32" fmla="*/ 1505547 h 3343265"/>
                <a:gd name="connsiteX33" fmla="*/ 3073378 w 3378518"/>
                <a:gd name="connsiteY33" fmla="*/ 1487496 h 3343265"/>
                <a:gd name="connsiteX34" fmla="*/ 2382792 w 3378518"/>
                <a:gd name="connsiteY34" fmla="*/ 1837062 h 3343265"/>
                <a:gd name="connsiteX35" fmla="*/ 1832752 w 3378518"/>
                <a:gd name="connsiteY35" fmla="*/ 1833609 h 3343265"/>
                <a:gd name="connsiteX36" fmla="*/ 1832752 w 3378518"/>
                <a:gd name="connsiteY36" fmla="*/ 2374892 h 3343265"/>
                <a:gd name="connsiteX37" fmla="*/ 1457702 w 3378518"/>
                <a:gd name="connsiteY37" fmla="*/ 3079064 h 3343265"/>
                <a:gd name="connsiteX38" fmla="*/ 1440373 w 3378518"/>
                <a:gd name="connsiteY38" fmla="*/ 3297572 h 3343265"/>
                <a:gd name="connsiteX39" fmla="*/ 1204469 w 3378518"/>
                <a:gd name="connsiteY39" fmla="*/ 3291119 h 3343265"/>
                <a:gd name="connsiteX40" fmla="*/ 45693 w 3378518"/>
                <a:gd name="connsiteY40" fmla="*/ 2067168 h 3343265"/>
                <a:gd name="connsiteX41" fmla="*/ 52146 w 3378518"/>
                <a:gd name="connsiteY41" fmla="*/ 1831267 h 3343265"/>
                <a:gd name="connsiteX42" fmla="*/ 288050 w 3378518"/>
                <a:gd name="connsiteY42" fmla="*/ 1837718 h 3343265"/>
                <a:gd name="connsiteX43" fmla="*/ 305161 w 3378518"/>
                <a:gd name="connsiteY43" fmla="*/ 1855791 h 3343265"/>
                <a:gd name="connsiteX44" fmla="*/ 978047 w 3378518"/>
                <a:gd name="connsiteY44" fmla="*/ 1520187 h 3343265"/>
                <a:gd name="connsiteX45" fmla="*/ 1530057 w 3378518"/>
                <a:gd name="connsiteY45" fmla="*/ 1520187 h 3343265"/>
                <a:gd name="connsiteX46" fmla="*/ 1533467 w 3378518"/>
                <a:gd name="connsiteY46" fmla="*/ 977008 h 3343265"/>
                <a:gd name="connsiteX47" fmla="*/ 1923558 w 3378518"/>
                <a:gd name="connsiteY47" fmla="*/ 268587 h 3343265"/>
                <a:gd name="connsiteX48" fmla="*/ 1938145 w 3378518"/>
                <a:gd name="connsiteY48" fmla="*/ 45695 h 3343265"/>
                <a:gd name="connsiteX49" fmla="*/ 2174049 w 3378518"/>
                <a:gd name="connsiteY49" fmla="*/ 52146 h 3343265"/>
                <a:gd name="connsiteX0" fmla="*/ 890036 w 3378518"/>
                <a:gd name="connsiteY0" fmla="*/ 1777279 h 3343265"/>
                <a:gd name="connsiteX1" fmla="*/ 867690 w 3378518"/>
                <a:gd name="connsiteY1" fmla="*/ 1772294 h 3343265"/>
                <a:gd name="connsiteX2" fmla="*/ 874046 w 3378518"/>
                <a:gd name="connsiteY2" fmla="*/ 1768943 h 3343265"/>
                <a:gd name="connsiteX3" fmla="*/ 890036 w 3378518"/>
                <a:gd name="connsiteY3" fmla="*/ 1777279 h 3343265"/>
                <a:gd name="connsiteX4" fmla="*/ 910377 w 3378518"/>
                <a:gd name="connsiteY4" fmla="*/ 1787884 h 3343265"/>
                <a:gd name="connsiteX5" fmla="*/ 909725 w 3378518"/>
                <a:gd name="connsiteY5" fmla="*/ 1788361 h 3343265"/>
                <a:gd name="connsiteX6" fmla="*/ 905259 w 3378518"/>
                <a:gd name="connsiteY6" fmla="*/ 1785216 h 3343265"/>
                <a:gd name="connsiteX7" fmla="*/ 910377 w 3378518"/>
                <a:gd name="connsiteY7" fmla="*/ 1787884 h 3343265"/>
                <a:gd name="connsiteX8" fmla="*/ 2052499 w 3378518"/>
                <a:gd name="connsiteY8" fmla="*/ 409197 h 3343265"/>
                <a:gd name="connsiteX9" fmla="*/ 1721848 w 3378518"/>
                <a:gd name="connsiteY9" fmla="*/ 978193 h 3343265"/>
                <a:gd name="connsiteX10" fmla="*/ 1718264 w 3378518"/>
                <a:gd name="connsiteY10" fmla="*/ 1549318 h 3343265"/>
                <a:gd name="connsiteX11" fmla="*/ 1553358 w 3378518"/>
                <a:gd name="connsiteY11" fmla="*/ 1712169 h 3343265"/>
                <a:gd name="connsiteX12" fmla="*/ 982233 w 3378518"/>
                <a:gd name="connsiteY12" fmla="*/ 1708585 h 3343265"/>
                <a:gd name="connsiteX13" fmla="*/ 438132 w 3378518"/>
                <a:gd name="connsiteY13" fmla="*/ 1996240 h 3343265"/>
                <a:gd name="connsiteX14" fmla="*/ 1327831 w 3378518"/>
                <a:gd name="connsiteY14" fmla="*/ 2935982 h 3343265"/>
                <a:gd name="connsiteX15" fmla="*/ 1644360 w 3378518"/>
                <a:gd name="connsiteY15" fmla="*/ 2379076 h 3343265"/>
                <a:gd name="connsiteX16" fmla="*/ 1647944 w 3378518"/>
                <a:gd name="connsiteY16" fmla="*/ 1807951 h 3343265"/>
                <a:gd name="connsiteX17" fmla="*/ 1812850 w 3378518"/>
                <a:gd name="connsiteY17" fmla="*/ 1645100 h 3343265"/>
                <a:gd name="connsiteX18" fmla="*/ 2383975 w 3378518"/>
                <a:gd name="connsiteY18" fmla="*/ 1648684 h 3343265"/>
                <a:gd name="connsiteX19" fmla="*/ 2775160 w 3378518"/>
                <a:gd name="connsiteY19" fmla="*/ 1524061 h 3343265"/>
                <a:gd name="connsiteX20" fmla="*/ 2793741 w 3378518"/>
                <a:gd name="connsiteY20" fmla="*/ 1508778 h 3343265"/>
                <a:gd name="connsiteX21" fmla="*/ 2816322 w 3378518"/>
                <a:gd name="connsiteY21" fmla="*/ 1508471 h 3343265"/>
                <a:gd name="connsiteX22" fmla="*/ 2806599 w 3378518"/>
                <a:gd name="connsiteY22" fmla="*/ 1498202 h 3343265"/>
                <a:gd name="connsiteX23" fmla="*/ 2837773 w 3378518"/>
                <a:gd name="connsiteY23" fmla="*/ 1472561 h 3343265"/>
                <a:gd name="connsiteX24" fmla="*/ 2941609 w 3378518"/>
                <a:gd name="connsiteY24" fmla="*/ 1348315 h 3343265"/>
                <a:gd name="connsiteX25" fmla="*/ 2052499 w 3378518"/>
                <a:gd name="connsiteY25" fmla="*/ 409197 h 3343265"/>
                <a:gd name="connsiteX26" fmla="*/ 2174049 w 3378518"/>
                <a:gd name="connsiteY26" fmla="*/ 52146 h 3343265"/>
                <a:gd name="connsiteX27" fmla="*/ 3332823 w 3378518"/>
                <a:gd name="connsiteY27" fmla="*/ 1276097 h 3343265"/>
                <a:gd name="connsiteX28" fmla="*/ 3326372 w 3378518"/>
                <a:gd name="connsiteY28" fmla="*/ 1512000 h 3343265"/>
                <a:gd name="connsiteX29" fmla="*/ 3090468 w 3378518"/>
                <a:gd name="connsiteY29" fmla="*/ 1505547 h 3343265"/>
                <a:gd name="connsiteX30" fmla="*/ 3073378 w 3378518"/>
                <a:gd name="connsiteY30" fmla="*/ 1487496 h 3343265"/>
                <a:gd name="connsiteX31" fmla="*/ 2382792 w 3378518"/>
                <a:gd name="connsiteY31" fmla="*/ 1837062 h 3343265"/>
                <a:gd name="connsiteX32" fmla="*/ 1832752 w 3378518"/>
                <a:gd name="connsiteY32" fmla="*/ 1833609 h 3343265"/>
                <a:gd name="connsiteX33" fmla="*/ 1832752 w 3378518"/>
                <a:gd name="connsiteY33" fmla="*/ 2374892 h 3343265"/>
                <a:gd name="connsiteX34" fmla="*/ 1457702 w 3378518"/>
                <a:gd name="connsiteY34" fmla="*/ 3079064 h 3343265"/>
                <a:gd name="connsiteX35" fmla="*/ 1440373 w 3378518"/>
                <a:gd name="connsiteY35" fmla="*/ 3297572 h 3343265"/>
                <a:gd name="connsiteX36" fmla="*/ 1204469 w 3378518"/>
                <a:gd name="connsiteY36" fmla="*/ 3291119 h 3343265"/>
                <a:gd name="connsiteX37" fmla="*/ 45693 w 3378518"/>
                <a:gd name="connsiteY37" fmla="*/ 2067168 h 3343265"/>
                <a:gd name="connsiteX38" fmla="*/ 52146 w 3378518"/>
                <a:gd name="connsiteY38" fmla="*/ 1831267 h 3343265"/>
                <a:gd name="connsiteX39" fmla="*/ 288050 w 3378518"/>
                <a:gd name="connsiteY39" fmla="*/ 1837718 h 3343265"/>
                <a:gd name="connsiteX40" fmla="*/ 305161 w 3378518"/>
                <a:gd name="connsiteY40" fmla="*/ 1855791 h 3343265"/>
                <a:gd name="connsiteX41" fmla="*/ 978047 w 3378518"/>
                <a:gd name="connsiteY41" fmla="*/ 1520187 h 3343265"/>
                <a:gd name="connsiteX42" fmla="*/ 1530057 w 3378518"/>
                <a:gd name="connsiteY42" fmla="*/ 1520187 h 3343265"/>
                <a:gd name="connsiteX43" fmla="*/ 1533467 w 3378518"/>
                <a:gd name="connsiteY43" fmla="*/ 977008 h 3343265"/>
                <a:gd name="connsiteX44" fmla="*/ 1923558 w 3378518"/>
                <a:gd name="connsiteY44" fmla="*/ 268587 h 3343265"/>
                <a:gd name="connsiteX45" fmla="*/ 1938145 w 3378518"/>
                <a:gd name="connsiteY45" fmla="*/ 45695 h 3343265"/>
                <a:gd name="connsiteX46" fmla="*/ 2174049 w 3378518"/>
                <a:gd name="connsiteY46" fmla="*/ 52146 h 3343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378518" h="3343265">
                  <a:moveTo>
                    <a:pt x="890036" y="1777279"/>
                  </a:moveTo>
                  <a:lnTo>
                    <a:pt x="867690" y="1772294"/>
                  </a:lnTo>
                  <a:lnTo>
                    <a:pt x="874046" y="1768943"/>
                  </a:lnTo>
                  <a:lnTo>
                    <a:pt x="890036" y="1777279"/>
                  </a:lnTo>
                  <a:close/>
                  <a:moveTo>
                    <a:pt x="910377" y="1787884"/>
                  </a:moveTo>
                  <a:lnTo>
                    <a:pt x="909725" y="1788361"/>
                  </a:lnTo>
                  <a:lnTo>
                    <a:pt x="905259" y="1785216"/>
                  </a:lnTo>
                  <a:lnTo>
                    <a:pt x="910377" y="1787884"/>
                  </a:lnTo>
                  <a:close/>
                  <a:moveTo>
                    <a:pt x="2052499" y="409197"/>
                  </a:moveTo>
                  <a:cubicBezTo>
                    <a:pt x="1855567" y="522139"/>
                    <a:pt x="1723377" y="734475"/>
                    <a:pt x="1721848" y="978193"/>
                  </a:cubicBezTo>
                  <a:cubicBezTo>
                    <a:pt x="1720653" y="1168568"/>
                    <a:pt x="1719459" y="1358943"/>
                    <a:pt x="1718264" y="1549318"/>
                  </a:cubicBezTo>
                  <a:lnTo>
                    <a:pt x="1553358" y="1712169"/>
                  </a:lnTo>
                  <a:lnTo>
                    <a:pt x="982233" y="1708585"/>
                  </a:lnTo>
                  <a:cubicBezTo>
                    <a:pt x="755048" y="1707160"/>
                    <a:pt x="553704" y="1819601"/>
                    <a:pt x="438132" y="1996240"/>
                  </a:cubicBezTo>
                  <a:lnTo>
                    <a:pt x="1327831" y="2935982"/>
                  </a:lnTo>
                  <a:cubicBezTo>
                    <a:pt x="1517741" y="2823547"/>
                    <a:pt x="1642874" y="2616160"/>
                    <a:pt x="1644360" y="2379076"/>
                  </a:cubicBezTo>
                  <a:cubicBezTo>
                    <a:pt x="1645555" y="2188701"/>
                    <a:pt x="1646749" y="1998326"/>
                    <a:pt x="1647944" y="1807951"/>
                  </a:cubicBezTo>
                  <a:lnTo>
                    <a:pt x="1812850" y="1645100"/>
                  </a:lnTo>
                  <a:lnTo>
                    <a:pt x="2383975" y="1648684"/>
                  </a:lnTo>
                  <a:cubicBezTo>
                    <a:pt x="2530062" y="1649601"/>
                    <a:pt x="2665464" y="1603436"/>
                    <a:pt x="2775160" y="1524061"/>
                  </a:cubicBezTo>
                  <a:lnTo>
                    <a:pt x="2793741" y="1508778"/>
                  </a:lnTo>
                  <a:lnTo>
                    <a:pt x="2816322" y="1508471"/>
                  </a:lnTo>
                  <a:lnTo>
                    <a:pt x="2806599" y="1498202"/>
                  </a:lnTo>
                  <a:lnTo>
                    <a:pt x="2837773" y="1472561"/>
                  </a:lnTo>
                  <a:cubicBezTo>
                    <a:pt x="2877299" y="1435719"/>
                    <a:pt x="2912231" y="1394008"/>
                    <a:pt x="2941609" y="1348315"/>
                  </a:cubicBezTo>
                  <a:lnTo>
                    <a:pt x="2052499" y="409197"/>
                  </a:lnTo>
                  <a:close/>
                  <a:moveTo>
                    <a:pt x="2174049" y="52146"/>
                  </a:moveTo>
                  <a:lnTo>
                    <a:pt x="3332823" y="1276097"/>
                  </a:lnTo>
                  <a:cubicBezTo>
                    <a:pt x="3396186" y="1343023"/>
                    <a:pt x="3393298" y="1448638"/>
                    <a:pt x="3326372" y="1512000"/>
                  </a:cubicBezTo>
                  <a:cubicBezTo>
                    <a:pt x="3259446" y="1575361"/>
                    <a:pt x="3153829" y="1572473"/>
                    <a:pt x="3090468" y="1505547"/>
                  </a:cubicBezTo>
                  <a:lnTo>
                    <a:pt x="3073378" y="1487496"/>
                  </a:lnTo>
                  <a:cubicBezTo>
                    <a:pt x="2919662" y="1701713"/>
                    <a:pt x="2666991" y="1838843"/>
                    <a:pt x="2382792" y="1837062"/>
                  </a:cubicBezTo>
                  <a:lnTo>
                    <a:pt x="1832752" y="1833609"/>
                  </a:lnTo>
                  <a:lnTo>
                    <a:pt x="1832752" y="2374892"/>
                  </a:lnTo>
                  <a:cubicBezTo>
                    <a:pt x="1832752" y="2668478"/>
                    <a:pt x="1684730" y="2927490"/>
                    <a:pt x="1457702" y="3079064"/>
                  </a:cubicBezTo>
                  <a:cubicBezTo>
                    <a:pt x="1509390" y="3144226"/>
                    <a:pt x="1502268" y="3238971"/>
                    <a:pt x="1440373" y="3297572"/>
                  </a:cubicBezTo>
                  <a:cubicBezTo>
                    <a:pt x="1373447" y="3360933"/>
                    <a:pt x="1267830" y="3358045"/>
                    <a:pt x="1204469" y="3291119"/>
                  </a:cubicBezTo>
                  <a:lnTo>
                    <a:pt x="45693" y="2067168"/>
                  </a:lnTo>
                  <a:cubicBezTo>
                    <a:pt x="-17668" y="2000245"/>
                    <a:pt x="-14779" y="1894627"/>
                    <a:pt x="52146" y="1831267"/>
                  </a:cubicBezTo>
                  <a:cubicBezTo>
                    <a:pt x="119072" y="1767904"/>
                    <a:pt x="224687" y="1770794"/>
                    <a:pt x="288050" y="1837718"/>
                  </a:cubicBezTo>
                  <a:lnTo>
                    <a:pt x="305161" y="1855791"/>
                  </a:lnTo>
                  <a:cubicBezTo>
                    <a:pt x="457589" y="1650481"/>
                    <a:pt x="702601" y="1520187"/>
                    <a:pt x="978047" y="1520187"/>
                  </a:cubicBezTo>
                  <a:lnTo>
                    <a:pt x="1530057" y="1520187"/>
                  </a:lnTo>
                  <a:cubicBezTo>
                    <a:pt x="1531194" y="1339127"/>
                    <a:pt x="1532330" y="1158068"/>
                    <a:pt x="1533467" y="977008"/>
                  </a:cubicBezTo>
                  <a:cubicBezTo>
                    <a:pt x="1535338" y="678827"/>
                    <a:pt x="1689679" y="417271"/>
                    <a:pt x="1923558" y="268587"/>
                  </a:cubicBezTo>
                  <a:cubicBezTo>
                    <a:pt x="1868853" y="203019"/>
                    <a:pt x="1874955" y="105520"/>
                    <a:pt x="1938145" y="45695"/>
                  </a:cubicBezTo>
                  <a:cubicBezTo>
                    <a:pt x="2005071" y="-17668"/>
                    <a:pt x="2110688" y="-14780"/>
                    <a:pt x="2174049" y="521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grpSp>
          <p:nvGrpSpPr>
            <p:cNvPr id="10" name="그룹 60">
              <a:extLst>
                <a:ext uri="{FF2B5EF4-FFF2-40B4-BE49-F238E27FC236}">
                  <a16:creationId xmlns:a16="http://schemas.microsoft.com/office/drawing/2014/main" id="{DC58AA0A-65AE-4AD0-BBD5-6CD8E5270009}"/>
                </a:ext>
              </a:extLst>
            </p:cNvPr>
            <p:cNvGrpSpPr/>
            <p:nvPr/>
          </p:nvGrpSpPr>
          <p:grpSpPr>
            <a:xfrm>
              <a:off x="5536852" y="2753578"/>
              <a:ext cx="1089476" cy="1686250"/>
              <a:chOff x="5558699" y="2598826"/>
              <a:chExt cx="1089476" cy="1686250"/>
            </a:xfrm>
          </p:grpSpPr>
          <p:grpSp>
            <p:nvGrpSpPr>
              <p:cNvPr id="11" name="그룹 49">
                <a:extLst>
                  <a:ext uri="{FF2B5EF4-FFF2-40B4-BE49-F238E27FC236}">
                    <a16:creationId xmlns:a16="http://schemas.microsoft.com/office/drawing/2014/main" id="{F2B29161-3165-4F16-92D1-51F0EB4003AD}"/>
                  </a:ext>
                </a:extLst>
              </p:cNvPr>
              <p:cNvGrpSpPr/>
              <p:nvPr/>
            </p:nvGrpSpPr>
            <p:grpSpPr>
              <a:xfrm>
                <a:off x="5617507" y="3979880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42" name="타원 50">
                  <a:extLst>
                    <a:ext uri="{FF2B5EF4-FFF2-40B4-BE49-F238E27FC236}">
                      <a16:creationId xmlns:a16="http://schemas.microsoft.com/office/drawing/2014/main" id="{8B61D3CF-27E1-42D9-8F23-3095523656E3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" name="타원 51">
                  <a:extLst>
                    <a:ext uri="{FF2B5EF4-FFF2-40B4-BE49-F238E27FC236}">
                      <a16:creationId xmlns:a16="http://schemas.microsoft.com/office/drawing/2014/main" id="{5DA6ACFD-0EBC-4C9B-8263-3A4130113653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Block Arc 11">
                  <a:extLst>
                    <a:ext uri="{FF2B5EF4-FFF2-40B4-BE49-F238E27FC236}">
                      <a16:creationId xmlns:a16="http://schemas.microsoft.com/office/drawing/2014/main" id="{6F986290-17A8-4106-B56E-0D4F3E3D5026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2" name="그룹 21">
                <a:extLst>
                  <a:ext uri="{FF2B5EF4-FFF2-40B4-BE49-F238E27FC236}">
                    <a16:creationId xmlns:a16="http://schemas.microsoft.com/office/drawing/2014/main" id="{6717D9EC-695D-4054-982A-8803A0E64654}"/>
                  </a:ext>
                </a:extLst>
              </p:cNvPr>
              <p:cNvGrpSpPr/>
              <p:nvPr/>
            </p:nvGrpSpPr>
            <p:grpSpPr>
              <a:xfrm>
                <a:off x="5811672" y="3628906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39" name="타원 22">
                  <a:extLst>
                    <a:ext uri="{FF2B5EF4-FFF2-40B4-BE49-F238E27FC236}">
                      <a16:creationId xmlns:a16="http://schemas.microsoft.com/office/drawing/2014/main" id="{739124D0-47B0-4C68-A637-4B93654BF436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타원 23">
                  <a:extLst>
                    <a:ext uri="{FF2B5EF4-FFF2-40B4-BE49-F238E27FC236}">
                      <a16:creationId xmlns:a16="http://schemas.microsoft.com/office/drawing/2014/main" id="{B18D9E48-5F71-4FE8-9276-8CFBE37CF9F4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" name="Block Arc 11">
                  <a:extLst>
                    <a:ext uri="{FF2B5EF4-FFF2-40B4-BE49-F238E27FC236}">
                      <a16:creationId xmlns:a16="http://schemas.microsoft.com/office/drawing/2014/main" id="{1DFA0B75-B0C9-4A02-8F19-2675CD26C3C7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3" name="그룹 25">
                <a:extLst>
                  <a:ext uri="{FF2B5EF4-FFF2-40B4-BE49-F238E27FC236}">
                    <a16:creationId xmlns:a16="http://schemas.microsoft.com/office/drawing/2014/main" id="{D33E8221-B9C3-4413-9BE1-63DC91956557}"/>
                  </a:ext>
                </a:extLst>
              </p:cNvPr>
              <p:cNvGrpSpPr/>
              <p:nvPr/>
            </p:nvGrpSpPr>
            <p:grpSpPr>
              <a:xfrm>
                <a:off x="6050354" y="3733355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36" name="타원 26">
                  <a:extLst>
                    <a:ext uri="{FF2B5EF4-FFF2-40B4-BE49-F238E27FC236}">
                      <a16:creationId xmlns:a16="http://schemas.microsoft.com/office/drawing/2014/main" id="{3A5D29A9-BCF8-47D9-A85F-63E19427559A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" name="타원 27">
                  <a:extLst>
                    <a:ext uri="{FF2B5EF4-FFF2-40B4-BE49-F238E27FC236}">
                      <a16:creationId xmlns:a16="http://schemas.microsoft.com/office/drawing/2014/main" id="{DC1EA496-7274-4401-AC2B-A52BDB58371C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Block Arc 11">
                  <a:extLst>
                    <a:ext uri="{FF2B5EF4-FFF2-40B4-BE49-F238E27FC236}">
                      <a16:creationId xmlns:a16="http://schemas.microsoft.com/office/drawing/2014/main" id="{3CD79E52-8333-4118-9577-341D6159D10D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4" name="그룹 29">
                <a:extLst>
                  <a:ext uri="{FF2B5EF4-FFF2-40B4-BE49-F238E27FC236}">
                    <a16:creationId xmlns:a16="http://schemas.microsoft.com/office/drawing/2014/main" id="{482BC40C-5A28-4E3C-8330-F4F13432F334}"/>
                  </a:ext>
                </a:extLst>
              </p:cNvPr>
              <p:cNvGrpSpPr/>
              <p:nvPr/>
            </p:nvGrpSpPr>
            <p:grpSpPr>
              <a:xfrm>
                <a:off x="5804852" y="3899206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33" name="타원 30">
                  <a:extLst>
                    <a:ext uri="{FF2B5EF4-FFF2-40B4-BE49-F238E27FC236}">
                      <a16:creationId xmlns:a16="http://schemas.microsoft.com/office/drawing/2014/main" id="{CBE0F2CD-826E-4D64-A174-A642BD0F335B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" name="타원 31">
                  <a:extLst>
                    <a:ext uri="{FF2B5EF4-FFF2-40B4-BE49-F238E27FC236}">
                      <a16:creationId xmlns:a16="http://schemas.microsoft.com/office/drawing/2014/main" id="{B7EC955A-1658-449B-9684-D1D4FF8E86D9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" name="Block Arc 11">
                  <a:extLst>
                    <a:ext uri="{FF2B5EF4-FFF2-40B4-BE49-F238E27FC236}">
                      <a16:creationId xmlns:a16="http://schemas.microsoft.com/office/drawing/2014/main" id="{8C087970-3BBA-41CB-A8A0-36336267CF27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5" name="그룹 33">
                <a:extLst>
                  <a:ext uri="{FF2B5EF4-FFF2-40B4-BE49-F238E27FC236}">
                    <a16:creationId xmlns:a16="http://schemas.microsoft.com/office/drawing/2014/main" id="{AB9297D3-EA93-4FD1-B224-0703F555B536}"/>
                  </a:ext>
                </a:extLst>
              </p:cNvPr>
              <p:cNvGrpSpPr/>
              <p:nvPr/>
            </p:nvGrpSpPr>
            <p:grpSpPr>
              <a:xfrm>
                <a:off x="5558699" y="3770159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30" name="타원 34">
                  <a:extLst>
                    <a:ext uri="{FF2B5EF4-FFF2-40B4-BE49-F238E27FC236}">
                      <a16:creationId xmlns:a16="http://schemas.microsoft.com/office/drawing/2014/main" id="{F0C41B1F-1D6B-4B4E-B55A-F90344545ABD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" name="타원 35">
                  <a:extLst>
                    <a:ext uri="{FF2B5EF4-FFF2-40B4-BE49-F238E27FC236}">
                      <a16:creationId xmlns:a16="http://schemas.microsoft.com/office/drawing/2014/main" id="{1D3122C8-7F9F-4F47-AD63-42AC6C177CAB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" name="Block Arc 11">
                  <a:extLst>
                    <a:ext uri="{FF2B5EF4-FFF2-40B4-BE49-F238E27FC236}">
                      <a16:creationId xmlns:a16="http://schemas.microsoft.com/office/drawing/2014/main" id="{9840B2B0-208A-4172-9B5F-66DC2DFB64A6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6" name="그룹 37">
                <a:extLst>
                  <a:ext uri="{FF2B5EF4-FFF2-40B4-BE49-F238E27FC236}">
                    <a16:creationId xmlns:a16="http://schemas.microsoft.com/office/drawing/2014/main" id="{EE61853B-E428-4D1A-9BA1-CEE98DC24560}"/>
                  </a:ext>
                </a:extLst>
              </p:cNvPr>
              <p:cNvGrpSpPr/>
              <p:nvPr/>
            </p:nvGrpSpPr>
            <p:grpSpPr>
              <a:xfrm>
                <a:off x="6065408" y="3964544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27" name="타원 38">
                  <a:extLst>
                    <a:ext uri="{FF2B5EF4-FFF2-40B4-BE49-F238E27FC236}">
                      <a16:creationId xmlns:a16="http://schemas.microsoft.com/office/drawing/2014/main" id="{7CF9B793-92B2-4724-9D50-4C5F6CE1D3DD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" name="타원 39">
                  <a:extLst>
                    <a:ext uri="{FF2B5EF4-FFF2-40B4-BE49-F238E27FC236}">
                      <a16:creationId xmlns:a16="http://schemas.microsoft.com/office/drawing/2014/main" id="{CF92E7BA-C7E3-428C-AA7F-B30C8B7C96B0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" name="Block Arc 11">
                  <a:extLst>
                    <a:ext uri="{FF2B5EF4-FFF2-40B4-BE49-F238E27FC236}">
                      <a16:creationId xmlns:a16="http://schemas.microsoft.com/office/drawing/2014/main" id="{814A05B4-B8BF-4D84-B7C2-A5935CD76124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7" name="그룹 41">
                <a:extLst>
                  <a:ext uri="{FF2B5EF4-FFF2-40B4-BE49-F238E27FC236}">
                    <a16:creationId xmlns:a16="http://schemas.microsoft.com/office/drawing/2014/main" id="{3DB764B7-EB7C-4681-B39D-C0AF4CE9AC9F}"/>
                  </a:ext>
                </a:extLst>
              </p:cNvPr>
              <p:cNvGrpSpPr/>
              <p:nvPr/>
            </p:nvGrpSpPr>
            <p:grpSpPr>
              <a:xfrm>
                <a:off x="6342979" y="3957518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24" name="타원 42">
                  <a:extLst>
                    <a:ext uri="{FF2B5EF4-FFF2-40B4-BE49-F238E27FC236}">
                      <a16:creationId xmlns:a16="http://schemas.microsoft.com/office/drawing/2014/main" id="{A86F5423-6150-49A5-8740-8CD8402CB9BD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" name="타원 43">
                  <a:extLst>
                    <a:ext uri="{FF2B5EF4-FFF2-40B4-BE49-F238E27FC236}">
                      <a16:creationId xmlns:a16="http://schemas.microsoft.com/office/drawing/2014/main" id="{7675F7AB-E80E-4E10-B3C3-6284DA20501F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" name="Block Arc 11">
                  <a:extLst>
                    <a:ext uri="{FF2B5EF4-FFF2-40B4-BE49-F238E27FC236}">
                      <a16:creationId xmlns:a16="http://schemas.microsoft.com/office/drawing/2014/main" id="{5CA740FC-1BD5-4C59-86C0-9AB4194874AB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8" name="그룹 45">
                <a:extLst>
                  <a:ext uri="{FF2B5EF4-FFF2-40B4-BE49-F238E27FC236}">
                    <a16:creationId xmlns:a16="http://schemas.microsoft.com/office/drawing/2014/main" id="{5F25B1FC-4A86-45A9-9DE6-27A7EA2D42A4}"/>
                  </a:ext>
                </a:extLst>
              </p:cNvPr>
              <p:cNvGrpSpPr/>
              <p:nvPr/>
            </p:nvGrpSpPr>
            <p:grpSpPr>
              <a:xfrm>
                <a:off x="6322640" y="3721994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21" name="타원 46">
                  <a:extLst>
                    <a:ext uri="{FF2B5EF4-FFF2-40B4-BE49-F238E27FC236}">
                      <a16:creationId xmlns:a16="http://schemas.microsoft.com/office/drawing/2014/main" id="{D22D1D1C-DFED-4024-9077-28B8CDCFC733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" name="타원 47">
                  <a:extLst>
                    <a:ext uri="{FF2B5EF4-FFF2-40B4-BE49-F238E27FC236}">
                      <a16:creationId xmlns:a16="http://schemas.microsoft.com/office/drawing/2014/main" id="{91F98B61-D047-4C8E-844D-C07387CC4EC0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" name="Block Arc 11">
                  <a:extLst>
                    <a:ext uri="{FF2B5EF4-FFF2-40B4-BE49-F238E27FC236}">
                      <a16:creationId xmlns:a16="http://schemas.microsoft.com/office/drawing/2014/main" id="{BCE031ED-8F1D-4A59-BCE5-A2EA0529A2C7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9" name="이등변 삼각형 58">
                <a:extLst>
                  <a:ext uri="{FF2B5EF4-FFF2-40B4-BE49-F238E27FC236}">
                    <a16:creationId xmlns:a16="http://schemas.microsoft.com/office/drawing/2014/main" id="{E70BEB54-0C9A-4DA8-B509-4C5D5DB5E05E}"/>
                  </a:ext>
                </a:extLst>
              </p:cNvPr>
              <p:cNvSpPr/>
              <p:nvPr/>
            </p:nvSpPr>
            <p:spPr>
              <a:xfrm rot="10800000">
                <a:off x="5637159" y="2598826"/>
                <a:ext cx="945777" cy="489015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직사각형 59">
                <a:extLst>
                  <a:ext uri="{FF2B5EF4-FFF2-40B4-BE49-F238E27FC236}">
                    <a16:creationId xmlns:a16="http://schemas.microsoft.com/office/drawing/2014/main" id="{7758D5A1-2628-4909-8429-9CEAEEC42FBA}"/>
                  </a:ext>
                </a:extLst>
              </p:cNvPr>
              <p:cNvSpPr/>
              <p:nvPr/>
            </p:nvSpPr>
            <p:spPr>
              <a:xfrm>
                <a:off x="6088867" y="3022230"/>
                <a:ext cx="36000" cy="720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C776C8F2-EF91-4435-B46B-C17E3199D78D}"/>
              </a:ext>
            </a:extLst>
          </p:cNvPr>
          <p:cNvSpPr txBox="1"/>
          <p:nvPr/>
        </p:nvSpPr>
        <p:spPr>
          <a:xfrm>
            <a:off x="3850383" y="1948514"/>
            <a:ext cx="754114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291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Definición de Oferta</a:t>
            </a:r>
            <a:r>
              <a:rPr lang="es-ES" sz="2800" dirty="0"/>
              <a:t>: Cantidad de bienes o servicios que los productores están dispuestos a vender a un precio determinado.</a:t>
            </a:r>
          </a:p>
          <a:p>
            <a:pPr marL="44291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Definición de Demanda</a:t>
            </a:r>
            <a:r>
              <a:rPr lang="es-ES" sz="2800" dirty="0"/>
              <a:t>: Cantidad de bienes o servicios que los consumidores están dispuestos a comprar a un precio determinado.</a:t>
            </a:r>
          </a:p>
          <a:p>
            <a:pPr marL="44291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Ejemplo</a:t>
            </a:r>
            <a:r>
              <a:rPr lang="es-ES" sz="2800" dirty="0"/>
              <a:t>: Si la demanda de un producto aumenta, el precio tiende a subir.</a:t>
            </a:r>
          </a:p>
        </p:txBody>
      </p:sp>
    </p:spTree>
    <p:extLst>
      <p:ext uri="{BB962C8B-B14F-4D97-AF65-F5344CB8AC3E}">
        <p14:creationId xmlns:p14="http://schemas.microsoft.com/office/powerpoint/2010/main" val="3385714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83F8CCE-1C50-456E-A16A-81C0B02E3FF8}"/>
              </a:ext>
            </a:extLst>
          </p:cNvPr>
          <p:cNvSpPr txBox="1"/>
          <p:nvPr/>
        </p:nvSpPr>
        <p:spPr>
          <a:xfrm>
            <a:off x="664844" y="1524000"/>
            <a:ext cx="1057437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000" b="1" dirty="0"/>
              <a:t>Definición</a:t>
            </a:r>
            <a:r>
              <a:rPr lang="es-ES" sz="2000" dirty="0"/>
              <a:t>: Los costos son los recursos invertidos en producir un bien o servicio, mientras que los beneficios son las ganancias o satisfacciones obtenidas.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000" b="1" dirty="0"/>
              <a:t>Concepto Clave</a:t>
            </a:r>
            <a:r>
              <a:rPr lang="es-ES" sz="2000" dirty="0"/>
              <a:t>: "Costo de Oportunidad" – Lo que sacrificamos al elegir una opción sobre otra.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000" b="1" dirty="0"/>
              <a:t>Ejemplo</a:t>
            </a:r>
            <a:r>
              <a:rPr lang="es-ES" sz="2000" dirty="0"/>
              <a:t>: Decidir entre invertir en educación o ahorrar para abrir un negocio.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DC127F15-09D9-4662-993D-C95FC59FC42A}"/>
              </a:ext>
            </a:extLst>
          </p:cNvPr>
          <p:cNvSpPr txBox="1">
            <a:spLocks/>
          </p:cNvSpPr>
          <p:nvPr/>
        </p:nvSpPr>
        <p:spPr>
          <a:xfrm>
            <a:off x="3087979" y="609599"/>
            <a:ext cx="5728100" cy="775855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es-PE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Costo y Beneficio</a:t>
            </a:r>
          </a:p>
        </p:txBody>
      </p:sp>
      <p:pic>
        <p:nvPicPr>
          <p:cNvPr id="4" name="Marcador de posición de imagen 3">
            <a:extLst>
              <a:ext uri="{FF2B5EF4-FFF2-40B4-BE49-F238E27FC236}">
                <a16:creationId xmlns:a16="http://schemas.microsoft.com/office/drawing/2014/main" id="{6DA24EBF-2565-F00F-3866-1F42A90CE08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43" b="197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23231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10">
            <a:extLst>
              <a:ext uri="{FF2B5EF4-FFF2-40B4-BE49-F238E27FC236}">
                <a16:creationId xmlns:a16="http://schemas.microsoft.com/office/drawing/2014/main" id="{43F687E3-5544-459C-9B6C-90A13EE20943}"/>
              </a:ext>
            </a:extLst>
          </p:cNvPr>
          <p:cNvSpPr txBox="1">
            <a:spLocks/>
          </p:cNvSpPr>
          <p:nvPr/>
        </p:nvSpPr>
        <p:spPr>
          <a:xfrm>
            <a:off x="660505" y="336218"/>
            <a:ext cx="5667698" cy="1629110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s-PE" altLang="ko-KR" sz="4400" b="1" dirty="0">
                <a:solidFill>
                  <a:schemeClr val="bg1"/>
                </a:solidFill>
                <a:cs typeface="Arial" pitchFamily="34" charset="0"/>
              </a:rPr>
              <a:t>Tipos de mercados</a:t>
            </a:r>
            <a:endParaRPr lang="es-PE" altLang="ko-KR" sz="44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C09C915-A5B3-44F5-8450-93B102B42D7C}"/>
              </a:ext>
            </a:extLst>
          </p:cNvPr>
          <p:cNvGrpSpPr/>
          <p:nvPr/>
        </p:nvGrpSpPr>
        <p:grpSpPr>
          <a:xfrm>
            <a:off x="7871169" y="2272763"/>
            <a:ext cx="3661255" cy="4587657"/>
            <a:chOff x="3656773" y="1401453"/>
            <a:chExt cx="4277532" cy="535987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51815DA-4716-4A31-8DC3-0AACF450F0D0}"/>
                </a:ext>
              </a:extLst>
            </p:cNvPr>
            <p:cNvSpPr/>
            <p:nvPr/>
          </p:nvSpPr>
          <p:spPr>
            <a:xfrm>
              <a:off x="3873014" y="2884812"/>
              <a:ext cx="3757842" cy="3876511"/>
            </a:xfrm>
            <a:custGeom>
              <a:avLst/>
              <a:gdLst>
                <a:gd name="connsiteX0" fmla="*/ 3630432 w 3757841"/>
                <a:gd name="connsiteY0" fmla="*/ 248374 h 3876510"/>
                <a:gd name="connsiteX1" fmla="*/ 3638343 w 3757841"/>
                <a:gd name="connsiteY1" fmla="*/ 174536 h 3876510"/>
                <a:gd name="connsiteX2" fmla="*/ 3631750 w 3757841"/>
                <a:gd name="connsiteY2" fmla="*/ 179810 h 3876510"/>
                <a:gd name="connsiteX3" fmla="*/ 3610654 w 3757841"/>
                <a:gd name="connsiteY3" fmla="*/ 195632 h 3876510"/>
                <a:gd name="connsiteX4" fmla="*/ 3531542 w 3757841"/>
                <a:gd name="connsiteY4" fmla="*/ 225959 h 3876510"/>
                <a:gd name="connsiteX5" fmla="*/ 3465615 w 3757841"/>
                <a:gd name="connsiteY5" fmla="*/ 225959 h 3876510"/>
                <a:gd name="connsiteX6" fmla="*/ 3320575 w 3757841"/>
                <a:gd name="connsiteY6" fmla="*/ 219366 h 3876510"/>
                <a:gd name="connsiteX7" fmla="*/ 3191358 w 3757841"/>
                <a:gd name="connsiteY7" fmla="*/ 249693 h 3876510"/>
                <a:gd name="connsiteX8" fmla="*/ 3033133 w 3757841"/>
                <a:gd name="connsiteY8" fmla="*/ 253648 h 3876510"/>
                <a:gd name="connsiteX9" fmla="*/ 2936879 w 3757841"/>
                <a:gd name="connsiteY9" fmla="*/ 249693 h 3876510"/>
                <a:gd name="connsiteX10" fmla="*/ 2866997 w 3757841"/>
                <a:gd name="connsiteY10" fmla="*/ 229914 h 3876510"/>
                <a:gd name="connsiteX11" fmla="*/ 2770743 w 3757841"/>
                <a:gd name="connsiteY11" fmla="*/ 186403 h 3876510"/>
                <a:gd name="connsiteX12" fmla="*/ 2671853 w 3757841"/>
                <a:gd name="connsiteY12" fmla="*/ 152121 h 3876510"/>
                <a:gd name="connsiteX13" fmla="*/ 2627022 w 3757841"/>
                <a:gd name="connsiteY13" fmla="*/ 142891 h 3876510"/>
                <a:gd name="connsiteX14" fmla="*/ 2611200 w 3757841"/>
                <a:gd name="connsiteY14" fmla="*/ 142891 h 3876510"/>
                <a:gd name="connsiteX15" fmla="*/ 2563732 w 3757841"/>
                <a:gd name="connsiteY15" fmla="*/ 161350 h 3876510"/>
                <a:gd name="connsiteX16" fmla="*/ 2431878 w 3757841"/>
                <a:gd name="connsiteY16" fmla="*/ 157395 h 3876510"/>
                <a:gd name="connsiteX17" fmla="*/ 2365951 w 3757841"/>
                <a:gd name="connsiteY17" fmla="*/ 127068 h 3876510"/>
                <a:gd name="connsiteX18" fmla="*/ 2282883 w 3757841"/>
                <a:gd name="connsiteY18" fmla="*/ 94105 h 3876510"/>
                <a:gd name="connsiteX19" fmla="*/ 2223549 w 3757841"/>
                <a:gd name="connsiteY19" fmla="*/ 47956 h 3876510"/>
                <a:gd name="connsiteX20" fmla="*/ 2211682 w 3757841"/>
                <a:gd name="connsiteY20" fmla="*/ 29496 h 3876510"/>
                <a:gd name="connsiteX21" fmla="*/ 2219593 w 3757841"/>
                <a:gd name="connsiteY21" fmla="*/ 268152 h 3876510"/>
                <a:gd name="connsiteX22" fmla="*/ 2187948 w 3757841"/>
                <a:gd name="connsiteY22" fmla="*/ 254967 h 3876510"/>
                <a:gd name="connsiteX23" fmla="*/ 2017856 w 3757841"/>
                <a:gd name="connsiteY23" fmla="*/ 183766 h 3876510"/>
                <a:gd name="connsiteX24" fmla="*/ 1986211 w 3757841"/>
                <a:gd name="connsiteY24" fmla="*/ 223322 h 3876510"/>
                <a:gd name="connsiteX25" fmla="*/ 1959840 w 3757841"/>
                <a:gd name="connsiteY25" fmla="*/ 257604 h 3876510"/>
                <a:gd name="connsiteX26" fmla="*/ 1920284 w 3757841"/>
                <a:gd name="connsiteY26" fmla="*/ 367043 h 3876510"/>
                <a:gd name="connsiteX27" fmla="*/ 1944018 w 3757841"/>
                <a:gd name="connsiteY27" fmla="*/ 485711 h 3876510"/>
                <a:gd name="connsiteX28" fmla="*/ 2020493 w 3757841"/>
                <a:gd name="connsiteY28" fmla="*/ 661077 h 3876510"/>
                <a:gd name="connsiteX29" fmla="*/ 2044227 w 3757841"/>
                <a:gd name="connsiteY29" fmla="*/ 733597 h 3876510"/>
                <a:gd name="connsiteX30" fmla="*/ 2031042 w 3757841"/>
                <a:gd name="connsiteY30" fmla="*/ 1392868 h 3876510"/>
                <a:gd name="connsiteX31" fmla="*/ 2041590 w 3757841"/>
                <a:gd name="connsiteY31" fmla="*/ 2056094 h 3876510"/>
                <a:gd name="connsiteX32" fmla="*/ 1821394 w 3757841"/>
                <a:gd name="connsiteY32" fmla="*/ 2195859 h 3876510"/>
                <a:gd name="connsiteX33" fmla="*/ 1610427 w 3757841"/>
                <a:gd name="connsiteY33" fmla="*/ 2020493 h 3876510"/>
                <a:gd name="connsiteX34" fmla="*/ 1682947 w 3757841"/>
                <a:gd name="connsiteY34" fmla="*/ 1365178 h 3876510"/>
                <a:gd name="connsiteX35" fmla="*/ 1755467 w 3757841"/>
                <a:gd name="connsiteY35" fmla="*/ 563505 h 3876510"/>
                <a:gd name="connsiteX36" fmla="*/ 1801615 w 3757841"/>
                <a:gd name="connsiteY36" fmla="*/ 341990 h 3876510"/>
                <a:gd name="connsiteX37" fmla="*/ 1801615 w 3757841"/>
                <a:gd name="connsiteY37" fmla="*/ 256285 h 3876510"/>
                <a:gd name="connsiteX38" fmla="*/ 1709318 w 3757841"/>
                <a:gd name="connsiteY38" fmla="*/ 158713 h 3876510"/>
                <a:gd name="connsiteX39" fmla="*/ 1478573 w 3757841"/>
                <a:gd name="connsiteY39" fmla="*/ 253648 h 3876510"/>
                <a:gd name="connsiteX40" fmla="*/ 1439017 w 3757841"/>
                <a:gd name="connsiteY40" fmla="*/ 272108 h 3876510"/>
                <a:gd name="connsiteX41" fmla="*/ 1464069 w 3757841"/>
                <a:gd name="connsiteY41" fmla="*/ 13674 h 3876510"/>
                <a:gd name="connsiteX42" fmla="*/ 1353312 w 3757841"/>
                <a:gd name="connsiteY42" fmla="*/ 105972 h 3876510"/>
                <a:gd name="connsiteX43" fmla="*/ 1243873 w 3757841"/>
                <a:gd name="connsiteY43" fmla="*/ 116520 h 3876510"/>
                <a:gd name="connsiteX44" fmla="*/ 1171353 w 3757841"/>
                <a:gd name="connsiteY44" fmla="*/ 105972 h 3876510"/>
                <a:gd name="connsiteX45" fmla="*/ 1068507 w 3757841"/>
                <a:gd name="connsiteY45" fmla="*/ 69052 h 3876510"/>
                <a:gd name="connsiteX46" fmla="*/ 953794 w 3757841"/>
                <a:gd name="connsiteY46" fmla="*/ 98060 h 3876510"/>
                <a:gd name="connsiteX47" fmla="*/ 934015 w 3757841"/>
                <a:gd name="connsiteY47" fmla="*/ 116520 h 3876510"/>
                <a:gd name="connsiteX48" fmla="*/ 930060 w 3757841"/>
                <a:gd name="connsiteY48" fmla="*/ 125750 h 3876510"/>
                <a:gd name="connsiteX49" fmla="*/ 840399 w 3757841"/>
                <a:gd name="connsiteY49" fmla="*/ 142891 h 3876510"/>
                <a:gd name="connsiteX50" fmla="*/ 708545 w 3757841"/>
                <a:gd name="connsiteY50" fmla="*/ 125750 h 3876510"/>
                <a:gd name="connsiteX51" fmla="*/ 579328 w 3757841"/>
                <a:gd name="connsiteY51" fmla="*/ 102016 h 3876510"/>
                <a:gd name="connsiteX52" fmla="*/ 427696 w 3757841"/>
                <a:gd name="connsiteY52" fmla="*/ 84875 h 3876510"/>
                <a:gd name="connsiteX53" fmla="*/ 318257 w 3757841"/>
                <a:gd name="connsiteY53" fmla="*/ 65097 h 3876510"/>
                <a:gd name="connsiteX54" fmla="*/ 265515 w 3757841"/>
                <a:gd name="connsiteY54" fmla="*/ 62460 h 3876510"/>
                <a:gd name="connsiteX55" fmla="*/ 258922 w 3757841"/>
                <a:gd name="connsiteY55" fmla="*/ 384184 h 3876510"/>
                <a:gd name="connsiteX56" fmla="*/ 162669 w 3757841"/>
                <a:gd name="connsiteY56" fmla="*/ 516038 h 3876510"/>
                <a:gd name="connsiteX57" fmla="*/ 13674 w 3757841"/>
                <a:gd name="connsiteY57" fmla="*/ 529223 h 3876510"/>
                <a:gd name="connsiteX58" fmla="*/ 24222 w 3757841"/>
                <a:gd name="connsiteY58" fmla="*/ 535816 h 3876510"/>
                <a:gd name="connsiteX59" fmla="*/ 50593 w 3757841"/>
                <a:gd name="connsiteY59" fmla="*/ 552957 h 3876510"/>
                <a:gd name="connsiteX60" fmla="*/ 113883 w 3757841"/>
                <a:gd name="connsiteY60" fmla="*/ 592513 h 3876510"/>
                <a:gd name="connsiteX61" fmla="*/ 119157 w 3757841"/>
                <a:gd name="connsiteY61" fmla="*/ 596469 h 3876510"/>
                <a:gd name="connsiteX62" fmla="*/ 173217 w 3757841"/>
                <a:gd name="connsiteY62" fmla="*/ 662396 h 3876510"/>
                <a:gd name="connsiteX63" fmla="*/ 173217 w 3757841"/>
                <a:gd name="connsiteY63" fmla="*/ 662396 h 3876510"/>
                <a:gd name="connsiteX64" fmla="*/ 191677 w 3757841"/>
                <a:gd name="connsiteY64" fmla="*/ 668989 h 3876510"/>
                <a:gd name="connsiteX65" fmla="*/ 229914 w 3757841"/>
                <a:gd name="connsiteY65" fmla="*/ 690085 h 3876510"/>
                <a:gd name="connsiteX66" fmla="*/ 233870 w 3757841"/>
                <a:gd name="connsiteY66" fmla="*/ 692722 h 3876510"/>
                <a:gd name="connsiteX67" fmla="*/ 297160 w 3757841"/>
                <a:gd name="connsiteY67" fmla="*/ 723049 h 3876510"/>
                <a:gd name="connsiteX68" fmla="*/ 330124 w 3757841"/>
                <a:gd name="connsiteY68" fmla="*/ 740190 h 3876510"/>
                <a:gd name="connsiteX69" fmla="*/ 402643 w 3757841"/>
                <a:gd name="connsiteY69" fmla="*/ 723049 h 3876510"/>
                <a:gd name="connsiteX70" fmla="*/ 580646 w 3757841"/>
                <a:gd name="connsiteY70" fmla="*/ 775791 h 3876510"/>
                <a:gd name="connsiteX71" fmla="*/ 654485 w 3757841"/>
                <a:gd name="connsiteY71" fmla="*/ 758649 h 3876510"/>
                <a:gd name="connsiteX72" fmla="*/ 697997 w 3757841"/>
                <a:gd name="connsiteY72" fmla="*/ 775791 h 3876510"/>
                <a:gd name="connsiteX73" fmla="*/ 763924 w 3757841"/>
                <a:gd name="connsiteY73" fmla="*/ 749420 h 3876510"/>
                <a:gd name="connsiteX74" fmla="*/ 796887 w 3757841"/>
                <a:gd name="connsiteY74" fmla="*/ 745464 h 3876510"/>
                <a:gd name="connsiteX75" fmla="*/ 792932 w 3757841"/>
                <a:gd name="connsiteY75" fmla="*/ 828532 h 3876510"/>
                <a:gd name="connsiteX76" fmla="*/ 812710 w 3757841"/>
                <a:gd name="connsiteY76" fmla="*/ 861496 h 3876510"/>
                <a:gd name="connsiteX77" fmla="*/ 836443 w 3757841"/>
                <a:gd name="connsiteY77" fmla="*/ 894459 h 3876510"/>
                <a:gd name="connsiteX78" fmla="*/ 869407 w 3757841"/>
                <a:gd name="connsiteY78" fmla="*/ 920830 h 3876510"/>
                <a:gd name="connsiteX79" fmla="*/ 902371 w 3757841"/>
                <a:gd name="connsiteY79" fmla="*/ 1096196 h 3876510"/>
                <a:gd name="connsiteX80" fmla="*/ 918193 w 3757841"/>
                <a:gd name="connsiteY80" fmla="*/ 1163442 h 3876510"/>
                <a:gd name="connsiteX81" fmla="*/ 918193 w 3757841"/>
                <a:gd name="connsiteY81" fmla="*/ 1163442 h 3876510"/>
                <a:gd name="connsiteX82" fmla="*/ 955112 w 3757841"/>
                <a:gd name="connsiteY82" fmla="*/ 1329578 h 3876510"/>
                <a:gd name="connsiteX83" fmla="*/ 994668 w 3757841"/>
                <a:gd name="connsiteY83" fmla="*/ 1441654 h 3876510"/>
                <a:gd name="connsiteX84" fmla="*/ 994668 w 3757841"/>
                <a:gd name="connsiteY84" fmla="*/ 1460113 h 3876510"/>
                <a:gd name="connsiteX85" fmla="*/ 994668 w 3757841"/>
                <a:gd name="connsiteY85" fmla="*/ 1460113 h 3876510"/>
                <a:gd name="connsiteX86" fmla="*/ 997305 w 3757841"/>
                <a:gd name="connsiteY86" fmla="*/ 1606471 h 3876510"/>
                <a:gd name="connsiteX87" fmla="*/ 984120 w 3757841"/>
                <a:gd name="connsiteY87" fmla="*/ 1755467 h 3876510"/>
                <a:gd name="connsiteX88" fmla="*/ 951156 w 3757841"/>
                <a:gd name="connsiteY88" fmla="*/ 1950610 h 3876510"/>
                <a:gd name="connsiteX89" fmla="*/ 990713 w 3757841"/>
                <a:gd name="connsiteY89" fmla="*/ 2119384 h 3876510"/>
                <a:gd name="connsiteX90" fmla="*/ 874681 w 3757841"/>
                <a:gd name="connsiteY90" fmla="*/ 2264424 h 3876510"/>
                <a:gd name="connsiteX91" fmla="*/ 910282 w 3757841"/>
                <a:gd name="connsiteY91" fmla="*/ 2352766 h 3876510"/>
                <a:gd name="connsiteX92" fmla="*/ 947201 w 3757841"/>
                <a:gd name="connsiteY92" fmla="*/ 2387048 h 3876510"/>
                <a:gd name="connsiteX93" fmla="*/ 907645 w 3757841"/>
                <a:gd name="connsiteY93" fmla="*/ 2529450 h 3876510"/>
                <a:gd name="connsiteX94" fmla="*/ 906326 w 3757841"/>
                <a:gd name="connsiteY94" fmla="*/ 2533406 h 3876510"/>
                <a:gd name="connsiteX95" fmla="*/ 881274 w 3757841"/>
                <a:gd name="connsiteY95" fmla="*/ 2621748 h 3876510"/>
                <a:gd name="connsiteX96" fmla="*/ 831169 w 3757841"/>
                <a:gd name="connsiteY96" fmla="*/ 2691631 h 3876510"/>
                <a:gd name="connsiteX97" fmla="*/ 745464 w 3757841"/>
                <a:gd name="connsiteY97" fmla="*/ 2849856 h 3876510"/>
                <a:gd name="connsiteX98" fmla="*/ 707226 w 3757841"/>
                <a:gd name="connsiteY98" fmla="*/ 2986984 h 3876510"/>
                <a:gd name="connsiteX99" fmla="*/ 694041 w 3757841"/>
                <a:gd name="connsiteY99" fmla="*/ 3099060 h 3876510"/>
                <a:gd name="connsiteX100" fmla="*/ 687448 w 3757841"/>
                <a:gd name="connsiteY100" fmla="*/ 3175535 h 3876510"/>
                <a:gd name="connsiteX101" fmla="*/ 676900 w 3757841"/>
                <a:gd name="connsiteY101" fmla="*/ 3248055 h 3876510"/>
                <a:gd name="connsiteX102" fmla="*/ 700634 w 3757841"/>
                <a:gd name="connsiteY102" fmla="*/ 3346945 h 3876510"/>
                <a:gd name="connsiteX103" fmla="*/ 694041 w 3757841"/>
                <a:gd name="connsiteY103" fmla="*/ 3498578 h 3876510"/>
                <a:gd name="connsiteX104" fmla="*/ 700634 w 3757841"/>
                <a:gd name="connsiteY104" fmla="*/ 3608017 h 3876510"/>
                <a:gd name="connsiteX105" fmla="*/ 711182 w 3757841"/>
                <a:gd name="connsiteY105" fmla="*/ 3783382 h 3876510"/>
                <a:gd name="connsiteX106" fmla="*/ 700634 w 3757841"/>
                <a:gd name="connsiteY106" fmla="*/ 3862495 h 3876510"/>
                <a:gd name="connsiteX107" fmla="*/ 1617020 w 3757841"/>
                <a:gd name="connsiteY107" fmla="*/ 3866451 h 3876510"/>
                <a:gd name="connsiteX108" fmla="*/ 1673717 w 3757841"/>
                <a:gd name="connsiteY108" fmla="*/ 3625158 h 3876510"/>
                <a:gd name="connsiteX109" fmla="*/ 1697451 w 3757841"/>
                <a:gd name="connsiteY109" fmla="*/ 3621202 h 3876510"/>
                <a:gd name="connsiteX110" fmla="*/ 1822712 w 3757841"/>
                <a:gd name="connsiteY110" fmla="*/ 3838761 h 3876510"/>
                <a:gd name="connsiteX111" fmla="*/ 1826668 w 3757841"/>
                <a:gd name="connsiteY111" fmla="*/ 3862495 h 3876510"/>
                <a:gd name="connsiteX112" fmla="*/ 2716683 w 3757841"/>
                <a:gd name="connsiteY112" fmla="*/ 3862495 h 3876510"/>
                <a:gd name="connsiteX113" fmla="*/ 2743054 w 3757841"/>
                <a:gd name="connsiteY113" fmla="*/ 3548682 h 3876510"/>
                <a:gd name="connsiteX114" fmla="*/ 2753602 w 3757841"/>
                <a:gd name="connsiteY114" fmla="*/ 3228277 h 3876510"/>
                <a:gd name="connsiteX115" fmla="*/ 2690312 w 3757841"/>
                <a:gd name="connsiteY115" fmla="*/ 2839307 h 3876510"/>
                <a:gd name="connsiteX116" fmla="*/ 2565051 w 3757841"/>
                <a:gd name="connsiteY116" fmla="*/ 2628341 h 3876510"/>
                <a:gd name="connsiteX117" fmla="*/ 2539999 w 3757841"/>
                <a:gd name="connsiteY117" fmla="*/ 2578236 h 3876510"/>
                <a:gd name="connsiteX118" fmla="*/ 2533406 w 3757841"/>
                <a:gd name="connsiteY118" fmla="*/ 2570325 h 3876510"/>
                <a:gd name="connsiteX119" fmla="*/ 2524176 w 3757841"/>
                <a:gd name="connsiteY119" fmla="*/ 2558458 h 3876510"/>
                <a:gd name="connsiteX120" fmla="*/ 2530769 w 3757841"/>
                <a:gd name="connsiteY120" fmla="*/ 2435834 h 3876510"/>
                <a:gd name="connsiteX121" fmla="*/ 2524176 w 3757841"/>
                <a:gd name="connsiteY121" fmla="*/ 2429241 h 3876510"/>
                <a:gd name="connsiteX122" fmla="*/ 2513628 w 3757841"/>
                <a:gd name="connsiteY122" fmla="*/ 2416056 h 3876510"/>
                <a:gd name="connsiteX123" fmla="*/ 2551865 w 3757841"/>
                <a:gd name="connsiteY123" fmla="*/ 2377818 h 3876510"/>
                <a:gd name="connsiteX124" fmla="*/ 2572962 w 3757841"/>
                <a:gd name="connsiteY124" fmla="*/ 2342217 h 3876510"/>
                <a:gd name="connsiteX125" fmla="*/ 2586147 w 3757841"/>
                <a:gd name="connsiteY125" fmla="*/ 2286838 h 3876510"/>
                <a:gd name="connsiteX126" fmla="*/ 2691631 w 3757841"/>
                <a:gd name="connsiteY126" fmla="*/ 1630205 h 3876510"/>
                <a:gd name="connsiteX127" fmla="*/ 2731187 w 3757841"/>
                <a:gd name="connsiteY127" fmla="*/ 1026313 h 3876510"/>
                <a:gd name="connsiteX128" fmla="*/ 2787884 w 3757841"/>
                <a:gd name="connsiteY128" fmla="*/ 976209 h 3876510"/>
                <a:gd name="connsiteX129" fmla="*/ 2841944 w 3757841"/>
                <a:gd name="connsiteY129" fmla="*/ 951157 h 3876510"/>
                <a:gd name="connsiteX130" fmla="*/ 2848537 w 3757841"/>
                <a:gd name="connsiteY130" fmla="*/ 948519 h 3876510"/>
                <a:gd name="connsiteX131" fmla="*/ 2860404 w 3757841"/>
                <a:gd name="connsiteY131" fmla="*/ 943245 h 3876510"/>
                <a:gd name="connsiteX132" fmla="*/ 2897323 w 3757841"/>
                <a:gd name="connsiteY132" fmla="*/ 920830 h 3876510"/>
                <a:gd name="connsiteX133" fmla="*/ 2902597 w 3757841"/>
                <a:gd name="connsiteY133" fmla="*/ 916874 h 3876510"/>
                <a:gd name="connsiteX134" fmla="*/ 2939517 w 3757841"/>
                <a:gd name="connsiteY134" fmla="*/ 894459 h 3876510"/>
                <a:gd name="connsiteX135" fmla="*/ 2946109 w 3757841"/>
                <a:gd name="connsiteY135" fmla="*/ 890504 h 3876510"/>
                <a:gd name="connsiteX136" fmla="*/ 2946109 w 3757841"/>
                <a:gd name="connsiteY136" fmla="*/ 890504 h 3876510"/>
                <a:gd name="connsiteX137" fmla="*/ 3019947 w 3757841"/>
                <a:gd name="connsiteY137" fmla="*/ 872044 h 3876510"/>
                <a:gd name="connsiteX138" fmla="*/ 3019947 w 3757841"/>
                <a:gd name="connsiteY138" fmla="*/ 872044 h 3876510"/>
                <a:gd name="connsiteX139" fmla="*/ 3026540 w 3757841"/>
                <a:gd name="connsiteY139" fmla="*/ 872044 h 3876510"/>
                <a:gd name="connsiteX140" fmla="*/ 3067415 w 3757841"/>
                <a:gd name="connsiteY140" fmla="*/ 870725 h 3876510"/>
                <a:gd name="connsiteX141" fmla="*/ 3216410 w 3757841"/>
                <a:gd name="connsiteY141" fmla="*/ 877318 h 3876510"/>
                <a:gd name="connsiteX142" fmla="*/ 3332442 w 3757841"/>
                <a:gd name="connsiteY142" fmla="*/ 860177 h 3876510"/>
                <a:gd name="connsiteX143" fmla="*/ 3428695 w 3757841"/>
                <a:gd name="connsiteY143" fmla="*/ 853584 h 3876510"/>
                <a:gd name="connsiteX144" fmla="*/ 3494622 w 3757841"/>
                <a:gd name="connsiteY144" fmla="*/ 849629 h 3876510"/>
                <a:gd name="connsiteX145" fmla="*/ 3494622 w 3757841"/>
                <a:gd name="connsiteY145" fmla="*/ 849629 h 3876510"/>
                <a:gd name="connsiteX146" fmla="*/ 3489348 w 3757841"/>
                <a:gd name="connsiteY146" fmla="*/ 839081 h 3876510"/>
                <a:gd name="connsiteX147" fmla="*/ 3489348 w 3757841"/>
                <a:gd name="connsiteY147" fmla="*/ 839081 h 3876510"/>
                <a:gd name="connsiteX148" fmla="*/ 3488029 w 3757841"/>
                <a:gd name="connsiteY148" fmla="*/ 836443 h 3876510"/>
                <a:gd name="connsiteX149" fmla="*/ 3490667 w 3757841"/>
                <a:gd name="connsiteY149" fmla="*/ 836443 h 3876510"/>
                <a:gd name="connsiteX150" fmla="*/ 3497259 w 3757841"/>
                <a:gd name="connsiteY150" fmla="*/ 836443 h 3876510"/>
                <a:gd name="connsiteX151" fmla="*/ 3561868 w 3757841"/>
                <a:gd name="connsiteY151" fmla="*/ 831169 h 3876510"/>
                <a:gd name="connsiteX152" fmla="*/ 3631750 w 3757841"/>
                <a:gd name="connsiteY152" fmla="*/ 787657 h 3876510"/>
                <a:gd name="connsiteX153" fmla="*/ 3701633 w 3757841"/>
                <a:gd name="connsiteY153" fmla="*/ 750738 h 3876510"/>
                <a:gd name="connsiteX154" fmla="*/ 3747782 w 3757841"/>
                <a:gd name="connsiteY154" fmla="*/ 730960 h 3876510"/>
                <a:gd name="connsiteX155" fmla="*/ 3738552 w 3757841"/>
                <a:gd name="connsiteY155" fmla="*/ 699315 h 3876510"/>
                <a:gd name="connsiteX156" fmla="*/ 3675262 w 3757841"/>
                <a:gd name="connsiteY156" fmla="*/ 674263 h 3876510"/>
                <a:gd name="connsiteX157" fmla="*/ 3630432 w 3757841"/>
                <a:gd name="connsiteY157" fmla="*/ 248374 h 387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3757841" h="3876510">
                  <a:moveTo>
                    <a:pt x="3630432" y="248374"/>
                  </a:moveTo>
                  <a:lnTo>
                    <a:pt x="3638343" y="174536"/>
                  </a:lnTo>
                  <a:lnTo>
                    <a:pt x="3631750" y="179810"/>
                  </a:lnTo>
                  <a:lnTo>
                    <a:pt x="3610654" y="195632"/>
                  </a:lnTo>
                  <a:lnTo>
                    <a:pt x="3531542" y="225959"/>
                  </a:lnTo>
                  <a:lnTo>
                    <a:pt x="3465615" y="225959"/>
                  </a:lnTo>
                  <a:cubicBezTo>
                    <a:pt x="3465615" y="225959"/>
                    <a:pt x="3382546" y="195632"/>
                    <a:pt x="3320575" y="219366"/>
                  </a:cubicBezTo>
                  <a:cubicBezTo>
                    <a:pt x="3320575" y="219366"/>
                    <a:pt x="3221684" y="252330"/>
                    <a:pt x="3191358" y="249693"/>
                  </a:cubicBezTo>
                  <a:cubicBezTo>
                    <a:pt x="3191358" y="249693"/>
                    <a:pt x="3075326" y="229914"/>
                    <a:pt x="3033133" y="253648"/>
                  </a:cubicBezTo>
                  <a:lnTo>
                    <a:pt x="2936879" y="249693"/>
                  </a:lnTo>
                  <a:lnTo>
                    <a:pt x="2866997" y="229914"/>
                  </a:lnTo>
                  <a:cubicBezTo>
                    <a:pt x="2866997" y="229914"/>
                    <a:pt x="2830078" y="179810"/>
                    <a:pt x="2770743" y="186403"/>
                  </a:cubicBezTo>
                  <a:cubicBezTo>
                    <a:pt x="2711409" y="192995"/>
                    <a:pt x="2671853" y="152121"/>
                    <a:pt x="2671853" y="152121"/>
                  </a:cubicBezTo>
                  <a:cubicBezTo>
                    <a:pt x="2671853" y="152121"/>
                    <a:pt x="2652075" y="142891"/>
                    <a:pt x="2627022" y="142891"/>
                  </a:cubicBezTo>
                  <a:cubicBezTo>
                    <a:pt x="2621748" y="142891"/>
                    <a:pt x="2616474" y="142891"/>
                    <a:pt x="2611200" y="142891"/>
                  </a:cubicBezTo>
                  <a:cubicBezTo>
                    <a:pt x="2595377" y="144209"/>
                    <a:pt x="2579555" y="149484"/>
                    <a:pt x="2563732" y="161350"/>
                  </a:cubicBezTo>
                  <a:cubicBezTo>
                    <a:pt x="2513628" y="198270"/>
                    <a:pt x="2458249" y="178491"/>
                    <a:pt x="2431878" y="157395"/>
                  </a:cubicBezTo>
                  <a:cubicBezTo>
                    <a:pt x="2405507" y="136298"/>
                    <a:pt x="2365951" y="127068"/>
                    <a:pt x="2365951" y="127068"/>
                  </a:cubicBezTo>
                  <a:lnTo>
                    <a:pt x="2282883" y="94105"/>
                  </a:lnTo>
                  <a:lnTo>
                    <a:pt x="2223549" y="47956"/>
                  </a:lnTo>
                  <a:cubicBezTo>
                    <a:pt x="2223549" y="47956"/>
                    <a:pt x="2218275" y="41363"/>
                    <a:pt x="2211682" y="29496"/>
                  </a:cubicBezTo>
                  <a:lnTo>
                    <a:pt x="2219593" y="268152"/>
                  </a:lnTo>
                  <a:lnTo>
                    <a:pt x="2187948" y="254967"/>
                  </a:lnTo>
                  <a:lnTo>
                    <a:pt x="2017856" y="183766"/>
                  </a:lnTo>
                  <a:lnTo>
                    <a:pt x="1986211" y="223322"/>
                  </a:lnTo>
                  <a:lnTo>
                    <a:pt x="1959840" y="257604"/>
                  </a:lnTo>
                  <a:cubicBezTo>
                    <a:pt x="1920284" y="294523"/>
                    <a:pt x="1920284" y="367043"/>
                    <a:pt x="1920284" y="367043"/>
                  </a:cubicBezTo>
                  <a:cubicBezTo>
                    <a:pt x="1916329" y="413192"/>
                    <a:pt x="1944018" y="485711"/>
                    <a:pt x="1944018" y="485711"/>
                  </a:cubicBezTo>
                  <a:cubicBezTo>
                    <a:pt x="1961159" y="505490"/>
                    <a:pt x="2020493" y="661077"/>
                    <a:pt x="2020493" y="661077"/>
                  </a:cubicBezTo>
                  <a:cubicBezTo>
                    <a:pt x="2037634" y="687448"/>
                    <a:pt x="2044227" y="733597"/>
                    <a:pt x="2044227" y="733597"/>
                  </a:cubicBezTo>
                  <a:lnTo>
                    <a:pt x="2031042" y="1392868"/>
                  </a:lnTo>
                  <a:lnTo>
                    <a:pt x="2041590" y="2056094"/>
                  </a:lnTo>
                  <a:lnTo>
                    <a:pt x="1821394" y="2195859"/>
                  </a:lnTo>
                  <a:lnTo>
                    <a:pt x="1610427" y="2020493"/>
                  </a:lnTo>
                  <a:lnTo>
                    <a:pt x="1682947" y="1365178"/>
                  </a:lnTo>
                  <a:lnTo>
                    <a:pt x="1755467" y="563505"/>
                  </a:lnTo>
                  <a:cubicBezTo>
                    <a:pt x="1762059" y="438244"/>
                    <a:pt x="1801615" y="341990"/>
                    <a:pt x="1801615" y="341990"/>
                  </a:cubicBezTo>
                  <a:cubicBezTo>
                    <a:pt x="1821394" y="295841"/>
                    <a:pt x="1801615" y="256285"/>
                    <a:pt x="1801615" y="256285"/>
                  </a:cubicBezTo>
                  <a:cubicBezTo>
                    <a:pt x="1763378" y="236507"/>
                    <a:pt x="1726459" y="185084"/>
                    <a:pt x="1709318" y="158713"/>
                  </a:cubicBezTo>
                  <a:cubicBezTo>
                    <a:pt x="1655257" y="178491"/>
                    <a:pt x="1574826" y="210136"/>
                    <a:pt x="1478573" y="253648"/>
                  </a:cubicBezTo>
                  <a:cubicBezTo>
                    <a:pt x="1465388" y="258922"/>
                    <a:pt x="1452202" y="265515"/>
                    <a:pt x="1439017" y="272108"/>
                  </a:cubicBezTo>
                  <a:cubicBezTo>
                    <a:pt x="1439017" y="272108"/>
                    <a:pt x="1435061" y="142891"/>
                    <a:pt x="1464069" y="13674"/>
                  </a:cubicBezTo>
                  <a:cubicBezTo>
                    <a:pt x="1439017" y="21585"/>
                    <a:pt x="1387594" y="45319"/>
                    <a:pt x="1353312" y="105972"/>
                  </a:cubicBezTo>
                  <a:cubicBezTo>
                    <a:pt x="1353312" y="105972"/>
                    <a:pt x="1300570" y="53230"/>
                    <a:pt x="1243873" y="116520"/>
                  </a:cubicBezTo>
                  <a:cubicBezTo>
                    <a:pt x="1243873" y="116520"/>
                    <a:pt x="1220139" y="160032"/>
                    <a:pt x="1171353" y="105972"/>
                  </a:cubicBezTo>
                  <a:cubicBezTo>
                    <a:pt x="1171353" y="105972"/>
                    <a:pt x="1138389" y="66415"/>
                    <a:pt x="1068507" y="69052"/>
                  </a:cubicBezTo>
                  <a:cubicBezTo>
                    <a:pt x="1022358" y="71690"/>
                    <a:pt x="978846" y="80919"/>
                    <a:pt x="953794" y="98060"/>
                  </a:cubicBezTo>
                  <a:cubicBezTo>
                    <a:pt x="945882" y="103335"/>
                    <a:pt x="939290" y="109927"/>
                    <a:pt x="934015" y="116520"/>
                  </a:cubicBezTo>
                  <a:cubicBezTo>
                    <a:pt x="932697" y="119157"/>
                    <a:pt x="930060" y="123113"/>
                    <a:pt x="930060" y="125750"/>
                  </a:cubicBezTo>
                  <a:lnTo>
                    <a:pt x="840399" y="142891"/>
                  </a:lnTo>
                  <a:cubicBezTo>
                    <a:pt x="840399" y="142891"/>
                    <a:pt x="781065" y="103335"/>
                    <a:pt x="708545" y="125750"/>
                  </a:cubicBezTo>
                  <a:cubicBezTo>
                    <a:pt x="708545" y="125750"/>
                    <a:pt x="629432" y="132342"/>
                    <a:pt x="579328" y="102016"/>
                  </a:cubicBezTo>
                  <a:cubicBezTo>
                    <a:pt x="579328" y="102016"/>
                    <a:pt x="489667" y="71690"/>
                    <a:pt x="427696" y="84875"/>
                  </a:cubicBezTo>
                  <a:cubicBezTo>
                    <a:pt x="365724" y="98060"/>
                    <a:pt x="318257" y="65097"/>
                    <a:pt x="318257" y="65097"/>
                  </a:cubicBezTo>
                  <a:lnTo>
                    <a:pt x="265515" y="62460"/>
                  </a:lnTo>
                  <a:cubicBezTo>
                    <a:pt x="273426" y="146846"/>
                    <a:pt x="282656" y="309027"/>
                    <a:pt x="258922" y="384184"/>
                  </a:cubicBezTo>
                  <a:cubicBezTo>
                    <a:pt x="258922" y="384184"/>
                    <a:pt x="222003" y="506808"/>
                    <a:pt x="162669" y="516038"/>
                  </a:cubicBezTo>
                  <a:cubicBezTo>
                    <a:pt x="162669" y="516038"/>
                    <a:pt x="87512" y="522631"/>
                    <a:pt x="13674" y="529223"/>
                  </a:cubicBezTo>
                  <a:cubicBezTo>
                    <a:pt x="16311" y="531860"/>
                    <a:pt x="20266" y="533179"/>
                    <a:pt x="24222" y="535816"/>
                  </a:cubicBezTo>
                  <a:cubicBezTo>
                    <a:pt x="32133" y="541090"/>
                    <a:pt x="41363" y="546364"/>
                    <a:pt x="50593" y="552957"/>
                  </a:cubicBezTo>
                  <a:lnTo>
                    <a:pt x="113883" y="592513"/>
                  </a:lnTo>
                  <a:lnTo>
                    <a:pt x="119157" y="596469"/>
                  </a:lnTo>
                  <a:cubicBezTo>
                    <a:pt x="119157" y="596469"/>
                    <a:pt x="129705" y="639981"/>
                    <a:pt x="173217" y="662396"/>
                  </a:cubicBezTo>
                  <a:lnTo>
                    <a:pt x="173217" y="662396"/>
                  </a:lnTo>
                  <a:cubicBezTo>
                    <a:pt x="178491" y="665033"/>
                    <a:pt x="185084" y="667670"/>
                    <a:pt x="191677" y="668989"/>
                  </a:cubicBezTo>
                  <a:lnTo>
                    <a:pt x="229914" y="690085"/>
                  </a:lnTo>
                  <a:lnTo>
                    <a:pt x="233870" y="692722"/>
                  </a:lnTo>
                  <a:cubicBezTo>
                    <a:pt x="233870" y="692722"/>
                    <a:pt x="260241" y="738871"/>
                    <a:pt x="297160" y="723049"/>
                  </a:cubicBezTo>
                  <a:cubicBezTo>
                    <a:pt x="297160" y="723049"/>
                    <a:pt x="309027" y="736234"/>
                    <a:pt x="330124" y="740190"/>
                  </a:cubicBezTo>
                  <a:cubicBezTo>
                    <a:pt x="347265" y="744145"/>
                    <a:pt x="372317" y="741508"/>
                    <a:pt x="402643" y="723049"/>
                  </a:cubicBezTo>
                  <a:cubicBezTo>
                    <a:pt x="402643" y="723049"/>
                    <a:pt x="479119" y="775791"/>
                    <a:pt x="580646" y="775791"/>
                  </a:cubicBezTo>
                  <a:lnTo>
                    <a:pt x="654485" y="758649"/>
                  </a:lnTo>
                  <a:lnTo>
                    <a:pt x="697997" y="775791"/>
                  </a:lnTo>
                  <a:lnTo>
                    <a:pt x="763924" y="749420"/>
                  </a:lnTo>
                  <a:lnTo>
                    <a:pt x="796887" y="745464"/>
                  </a:lnTo>
                  <a:lnTo>
                    <a:pt x="792932" y="828532"/>
                  </a:lnTo>
                  <a:lnTo>
                    <a:pt x="812710" y="861496"/>
                  </a:lnTo>
                  <a:lnTo>
                    <a:pt x="836443" y="894459"/>
                  </a:lnTo>
                  <a:lnTo>
                    <a:pt x="869407" y="920830"/>
                  </a:lnTo>
                  <a:lnTo>
                    <a:pt x="902371" y="1096196"/>
                  </a:lnTo>
                  <a:lnTo>
                    <a:pt x="918193" y="1163442"/>
                  </a:lnTo>
                  <a:cubicBezTo>
                    <a:pt x="918193" y="1163442"/>
                    <a:pt x="918193" y="1163442"/>
                    <a:pt x="918193" y="1163442"/>
                  </a:cubicBezTo>
                  <a:lnTo>
                    <a:pt x="955112" y="1329578"/>
                  </a:lnTo>
                  <a:lnTo>
                    <a:pt x="994668" y="1441654"/>
                  </a:lnTo>
                  <a:lnTo>
                    <a:pt x="994668" y="1460113"/>
                  </a:lnTo>
                  <a:cubicBezTo>
                    <a:pt x="994668" y="1460113"/>
                    <a:pt x="994668" y="1460113"/>
                    <a:pt x="994668" y="1460113"/>
                  </a:cubicBezTo>
                  <a:lnTo>
                    <a:pt x="997305" y="1606471"/>
                  </a:lnTo>
                  <a:lnTo>
                    <a:pt x="984120" y="1755467"/>
                  </a:lnTo>
                  <a:cubicBezTo>
                    <a:pt x="984120" y="1755467"/>
                    <a:pt x="951156" y="1874135"/>
                    <a:pt x="951156" y="1950610"/>
                  </a:cubicBezTo>
                  <a:cubicBezTo>
                    <a:pt x="951156" y="1950610"/>
                    <a:pt x="934015" y="1990167"/>
                    <a:pt x="990713" y="2119384"/>
                  </a:cubicBezTo>
                  <a:cubicBezTo>
                    <a:pt x="990713" y="2119384"/>
                    <a:pt x="872044" y="2152348"/>
                    <a:pt x="874681" y="2264424"/>
                  </a:cubicBezTo>
                  <a:cubicBezTo>
                    <a:pt x="874681" y="2264424"/>
                    <a:pt x="874681" y="2309254"/>
                    <a:pt x="910282" y="2352766"/>
                  </a:cubicBezTo>
                  <a:cubicBezTo>
                    <a:pt x="919511" y="2364632"/>
                    <a:pt x="932697" y="2376499"/>
                    <a:pt x="947201" y="2387048"/>
                  </a:cubicBezTo>
                  <a:cubicBezTo>
                    <a:pt x="947201" y="2387048"/>
                    <a:pt x="953794" y="2433197"/>
                    <a:pt x="907645" y="2529450"/>
                  </a:cubicBezTo>
                  <a:lnTo>
                    <a:pt x="906326" y="2533406"/>
                  </a:lnTo>
                  <a:lnTo>
                    <a:pt x="881274" y="2621748"/>
                  </a:lnTo>
                  <a:lnTo>
                    <a:pt x="831169" y="2691631"/>
                  </a:lnTo>
                  <a:lnTo>
                    <a:pt x="745464" y="2849856"/>
                  </a:lnTo>
                  <a:lnTo>
                    <a:pt x="707226" y="2986984"/>
                  </a:lnTo>
                  <a:lnTo>
                    <a:pt x="694041" y="3099060"/>
                  </a:lnTo>
                  <a:lnTo>
                    <a:pt x="687448" y="3175535"/>
                  </a:lnTo>
                  <a:lnTo>
                    <a:pt x="676900" y="3248055"/>
                  </a:lnTo>
                  <a:lnTo>
                    <a:pt x="700634" y="3346945"/>
                  </a:lnTo>
                  <a:lnTo>
                    <a:pt x="694041" y="3498578"/>
                  </a:lnTo>
                  <a:lnTo>
                    <a:pt x="700634" y="3608017"/>
                  </a:lnTo>
                  <a:lnTo>
                    <a:pt x="711182" y="3783382"/>
                  </a:lnTo>
                  <a:lnTo>
                    <a:pt x="700634" y="3862495"/>
                  </a:lnTo>
                  <a:lnTo>
                    <a:pt x="1617020" y="3866451"/>
                  </a:lnTo>
                  <a:cubicBezTo>
                    <a:pt x="1617020" y="3866451"/>
                    <a:pt x="1643391" y="3800524"/>
                    <a:pt x="1673717" y="3625158"/>
                  </a:cubicBezTo>
                  <a:lnTo>
                    <a:pt x="1697451" y="3621202"/>
                  </a:lnTo>
                  <a:cubicBezTo>
                    <a:pt x="1697451" y="3621202"/>
                    <a:pt x="1714592" y="3737234"/>
                    <a:pt x="1822712" y="3838761"/>
                  </a:cubicBezTo>
                  <a:lnTo>
                    <a:pt x="1826668" y="3862495"/>
                  </a:lnTo>
                  <a:lnTo>
                    <a:pt x="2716683" y="3862495"/>
                  </a:lnTo>
                  <a:lnTo>
                    <a:pt x="2743054" y="3548682"/>
                  </a:lnTo>
                  <a:lnTo>
                    <a:pt x="2753602" y="3228277"/>
                  </a:lnTo>
                  <a:cubicBezTo>
                    <a:pt x="2753602" y="3228277"/>
                    <a:pt x="2757558" y="2977754"/>
                    <a:pt x="2690312" y="2839307"/>
                  </a:cubicBezTo>
                  <a:cubicBezTo>
                    <a:pt x="2690312" y="2839307"/>
                    <a:pt x="2613837" y="2716683"/>
                    <a:pt x="2565051" y="2628341"/>
                  </a:cubicBezTo>
                  <a:lnTo>
                    <a:pt x="2539999" y="2578236"/>
                  </a:lnTo>
                  <a:lnTo>
                    <a:pt x="2533406" y="2570325"/>
                  </a:lnTo>
                  <a:lnTo>
                    <a:pt x="2524176" y="2558458"/>
                  </a:lnTo>
                  <a:lnTo>
                    <a:pt x="2530769" y="2435834"/>
                  </a:lnTo>
                  <a:lnTo>
                    <a:pt x="2524176" y="2429241"/>
                  </a:lnTo>
                  <a:lnTo>
                    <a:pt x="2513628" y="2416056"/>
                  </a:lnTo>
                  <a:cubicBezTo>
                    <a:pt x="2513628" y="2416056"/>
                    <a:pt x="2533406" y="2402870"/>
                    <a:pt x="2551865" y="2377818"/>
                  </a:cubicBezTo>
                  <a:cubicBezTo>
                    <a:pt x="2559777" y="2367270"/>
                    <a:pt x="2566369" y="2356721"/>
                    <a:pt x="2572962" y="2342217"/>
                  </a:cubicBezTo>
                  <a:cubicBezTo>
                    <a:pt x="2579555" y="2326395"/>
                    <a:pt x="2584829" y="2307935"/>
                    <a:pt x="2586147" y="2286838"/>
                  </a:cubicBezTo>
                  <a:cubicBezTo>
                    <a:pt x="2586147" y="2286838"/>
                    <a:pt x="2665260" y="1979619"/>
                    <a:pt x="2691631" y="1630205"/>
                  </a:cubicBezTo>
                  <a:cubicBezTo>
                    <a:pt x="2691631" y="1630205"/>
                    <a:pt x="2728550" y="1237280"/>
                    <a:pt x="2731187" y="1026313"/>
                  </a:cubicBezTo>
                  <a:lnTo>
                    <a:pt x="2787884" y="976209"/>
                  </a:lnTo>
                  <a:lnTo>
                    <a:pt x="2841944" y="951157"/>
                  </a:lnTo>
                  <a:lnTo>
                    <a:pt x="2848537" y="948519"/>
                  </a:lnTo>
                  <a:lnTo>
                    <a:pt x="2860404" y="943245"/>
                  </a:lnTo>
                  <a:lnTo>
                    <a:pt x="2897323" y="920830"/>
                  </a:lnTo>
                  <a:lnTo>
                    <a:pt x="2902597" y="916874"/>
                  </a:lnTo>
                  <a:lnTo>
                    <a:pt x="2939517" y="894459"/>
                  </a:lnTo>
                  <a:lnTo>
                    <a:pt x="2946109" y="890504"/>
                  </a:lnTo>
                  <a:cubicBezTo>
                    <a:pt x="2946109" y="890504"/>
                    <a:pt x="2946109" y="890504"/>
                    <a:pt x="2946109" y="890504"/>
                  </a:cubicBezTo>
                  <a:cubicBezTo>
                    <a:pt x="2948746" y="889185"/>
                    <a:pt x="2977754" y="877318"/>
                    <a:pt x="3019947" y="872044"/>
                  </a:cubicBezTo>
                  <a:lnTo>
                    <a:pt x="3019947" y="872044"/>
                  </a:lnTo>
                  <a:cubicBezTo>
                    <a:pt x="3022585" y="872044"/>
                    <a:pt x="3023903" y="872044"/>
                    <a:pt x="3026540" y="872044"/>
                  </a:cubicBezTo>
                  <a:cubicBezTo>
                    <a:pt x="3039726" y="870725"/>
                    <a:pt x="3052911" y="870725"/>
                    <a:pt x="3067415" y="870725"/>
                  </a:cubicBezTo>
                  <a:lnTo>
                    <a:pt x="3216410" y="877318"/>
                  </a:lnTo>
                  <a:lnTo>
                    <a:pt x="3332442" y="860177"/>
                  </a:lnTo>
                  <a:lnTo>
                    <a:pt x="3428695" y="853584"/>
                  </a:lnTo>
                  <a:lnTo>
                    <a:pt x="3494622" y="849629"/>
                  </a:lnTo>
                  <a:lnTo>
                    <a:pt x="3494622" y="849629"/>
                  </a:lnTo>
                  <a:lnTo>
                    <a:pt x="3489348" y="839081"/>
                  </a:lnTo>
                  <a:cubicBezTo>
                    <a:pt x="3489348" y="839081"/>
                    <a:pt x="3489348" y="839081"/>
                    <a:pt x="3489348" y="839081"/>
                  </a:cubicBezTo>
                  <a:lnTo>
                    <a:pt x="3488029" y="836443"/>
                  </a:lnTo>
                  <a:lnTo>
                    <a:pt x="3490667" y="836443"/>
                  </a:lnTo>
                  <a:lnTo>
                    <a:pt x="3497259" y="836443"/>
                  </a:lnTo>
                  <a:lnTo>
                    <a:pt x="3561868" y="831169"/>
                  </a:lnTo>
                  <a:lnTo>
                    <a:pt x="3631750" y="787657"/>
                  </a:lnTo>
                  <a:lnTo>
                    <a:pt x="3701633" y="750738"/>
                  </a:lnTo>
                  <a:lnTo>
                    <a:pt x="3747782" y="730960"/>
                  </a:lnTo>
                  <a:lnTo>
                    <a:pt x="3738552" y="699315"/>
                  </a:lnTo>
                  <a:cubicBezTo>
                    <a:pt x="3704270" y="687448"/>
                    <a:pt x="3675262" y="674263"/>
                    <a:pt x="3675262" y="674263"/>
                  </a:cubicBezTo>
                  <a:cubicBezTo>
                    <a:pt x="3588239" y="538453"/>
                    <a:pt x="3630432" y="248374"/>
                    <a:pt x="3630432" y="24837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72D37D4-493B-4CEC-B1F9-1F9CAD4229C8}"/>
                </a:ext>
              </a:extLst>
            </p:cNvPr>
            <p:cNvSpPr/>
            <p:nvPr/>
          </p:nvSpPr>
          <p:spPr>
            <a:xfrm>
              <a:off x="5273060" y="1504959"/>
              <a:ext cx="883423" cy="1516322"/>
            </a:xfrm>
            <a:custGeom>
              <a:avLst/>
              <a:gdLst>
                <a:gd name="connsiteX0" fmla="*/ 874209 w 883422"/>
                <a:gd name="connsiteY0" fmla="*/ 750859 h 1516322"/>
                <a:gd name="connsiteX1" fmla="*/ 874209 w 883422"/>
                <a:gd name="connsiteY1" fmla="*/ 750859 h 1516322"/>
                <a:gd name="connsiteX2" fmla="*/ 847838 w 883422"/>
                <a:gd name="connsiteY2" fmla="*/ 895899 h 1516322"/>
                <a:gd name="connsiteX3" fmla="*/ 839927 w 883422"/>
                <a:gd name="connsiteY3" fmla="*/ 924907 h 1516322"/>
                <a:gd name="connsiteX4" fmla="*/ 838608 w 883422"/>
                <a:gd name="connsiteY4" fmla="*/ 926225 h 1516322"/>
                <a:gd name="connsiteX5" fmla="*/ 830697 w 883422"/>
                <a:gd name="connsiteY5" fmla="*/ 942048 h 1516322"/>
                <a:gd name="connsiteX6" fmla="*/ 771362 w 883422"/>
                <a:gd name="connsiteY6" fmla="*/ 981604 h 1516322"/>
                <a:gd name="connsiteX7" fmla="*/ 767407 w 883422"/>
                <a:gd name="connsiteY7" fmla="*/ 1014568 h 1516322"/>
                <a:gd name="connsiteX8" fmla="*/ 760814 w 883422"/>
                <a:gd name="connsiteY8" fmla="*/ 1044894 h 1516322"/>
                <a:gd name="connsiteX9" fmla="*/ 750266 w 883422"/>
                <a:gd name="connsiteY9" fmla="*/ 1093680 h 1516322"/>
                <a:gd name="connsiteX10" fmla="*/ 723895 w 883422"/>
                <a:gd name="connsiteY10" fmla="*/ 1156970 h 1516322"/>
                <a:gd name="connsiteX11" fmla="*/ 706754 w 883422"/>
                <a:gd name="connsiteY11" fmla="*/ 1229490 h 1516322"/>
                <a:gd name="connsiteX12" fmla="*/ 708073 w 883422"/>
                <a:gd name="connsiteY12" fmla="*/ 1233445 h 1516322"/>
                <a:gd name="connsiteX13" fmla="*/ 713347 w 883422"/>
                <a:gd name="connsiteY13" fmla="*/ 1246631 h 1516322"/>
                <a:gd name="connsiteX14" fmla="*/ 714665 w 883422"/>
                <a:gd name="connsiteY14" fmla="*/ 1251905 h 1516322"/>
                <a:gd name="connsiteX15" fmla="*/ 715984 w 883422"/>
                <a:gd name="connsiteY15" fmla="*/ 1257179 h 1516322"/>
                <a:gd name="connsiteX16" fmla="*/ 717302 w 883422"/>
                <a:gd name="connsiteY16" fmla="*/ 1261135 h 1516322"/>
                <a:gd name="connsiteX17" fmla="*/ 717302 w 883422"/>
                <a:gd name="connsiteY17" fmla="*/ 1265090 h 1516322"/>
                <a:gd name="connsiteX18" fmla="*/ 717302 w 883422"/>
                <a:gd name="connsiteY18" fmla="*/ 1267727 h 1516322"/>
                <a:gd name="connsiteX19" fmla="*/ 713347 w 883422"/>
                <a:gd name="connsiteY19" fmla="*/ 1296735 h 1516322"/>
                <a:gd name="connsiteX20" fmla="*/ 617093 w 883422"/>
                <a:gd name="connsiteY20" fmla="*/ 1432545 h 1516322"/>
                <a:gd name="connsiteX21" fmla="*/ 502380 w 883422"/>
                <a:gd name="connsiteY21" fmla="*/ 1514294 h 1516322"/>
                <a:gd name="connsiteX22" fmla="*/ 497106 w 883422"/>
                <a:gd name="connsiteY22" fmla="*/ 1514294 h 1516322"/>
                <a:gd name="connsiteX23" fmla="*/ 377119 w 883422"/>
                <a:gd name="connsiteY23" fmla="*/ 1507702 h 1516322"/>
                <a:gd name="connsiteX24" fmla="*/ 238672 w 883422"/>
                <a:gd name="connsiteY24" fmla="*/ 1399581 h 1516322"/>
                <a:gd name="connsiteX25" fmla="*/ 159559 w 883422"/>
                <a:gd name="connsiteY25" fmla="*/ 1241357 h 1516322"/>
                <a:gd name="connsiteX26" fmla="*/ 152967 w 883422"/>
                <a:gd name="connsiteY26" fmla="*/ 1230808 h 1516322"/>
                <a:gd name="connsiteX27" fmla="*/ 166152 w 883422"/>
                <a:gd name="connsiteY27" fmla="*/ 1217623 h 1516322"/>
                <a:gd name="connsiteX28" fmla="*/ 164833 w 883422"/>
                <a:gd name="connsiteY28" fmla="*/ 1209712 h 1516322"/>
                <a:gd name="connsiteX29" fmla="*/ 162196 w 883422"/>
                <a:gd name="connsiteY29" fmla="*/ 1188615 h 1516322"/>
                <a:gd name="connsiteX30" fmla="*/ 142418 w 883422"/>
                <a:gd name="connsiteY30" fmla="*/ 1142466 h 1516322"/>
                <a:gd name="connsiteX31" fmla="*/ 96269 w 883422"/>
                <a:gd name="connsiteY31" fmla="*/ 980285 h 1516322"/>
                <a:gd name="connsiteX32" fmla="*/ 96269 w 883422"/>
                <a:gd name="connsiteY32" fmla="*/ 980285 h 1516322"/>
                <a:gd name="connsiteX33" fmla="*/ 14520 w 883422"/>
                <a:gd name="connsiteY33" fmla="*/ 841839 h 1516322"/>
                <a:gd name="connsiteX34" fmla="*/ 32979 w 883422"/>
                <a:gd name="connsiteY34" fmla="*/ 711303 h 1516322"/>
                <a:gd name="connsiteX35" fmla="*/ 63306 w 883422"/>
                <a:gd name="connsiteY35" fmla="*/ 699436 h 1516322"/>
                <a:gd name="connsiteX36" fmla="*/ 63306 w 883422"/>
                <a:gd name="connsiteY36" fmla="*/ 431772 h 1516322"/>
                <a:gd name="connsiteX37" fmla="*/ 50120 w 883422"/>
                <a:gd name="connsiteY37" fmla="*/ 418587 h 1516322"/>
                <a:gd name="connsiteX38" fmla="*/ 69899 w 883422"/>
                <a:gd name="connsiteY38" fmla="*/ 317059 h 1516322"/>
                <a:gd name="connsiteX39" fmla="*/ 39572 w 883422"/>
                <a:gd name="connsiteY39" fmla="*/ 343430 h 1516322"/>
                <a:gd name="connsiteX40" fmla="*/ 94951 w 883422"/>
                <a:gd name="connsiteY40" fmla="*/ 264318 h 1516322"/>
                <a:gd name="connsiteX41" fmla="*/ 61987 w 883422"/>
                <a:gd name="connsiteY41" fmla="*/ 260362 h 1516322"/>
                <a:gd name="connsiteX42" fmla="*/ 150330 w 883422"/>
                <a:gd name="connsiteY42" fmla="*/ 170701 h 1516322"/>
                <a:gd name="connsiteX43" fmla="*/ 100225 w 883422"/>
                <a:gd name="connsiteY43" fmla="*/ 187842 h 1516322"/>
                <a:gd name="connsiteX44" fmla="*/ 229442 w 883422"/>
                <a:gd name="connsiteY44" fmla="*/ 104774 h 1516322"/>
                <a:gd name="connsiteX45" fmla="*/ 183293 w 883422"/>
                <a:gd name="connsiteY45" fmla="*/ 100819 h 1516322"/>
                <a:gd name="connsiteX46" fmla="*/ 325696 w 883422"/>
                <a:gd name="connsiteY46" fmla="*/ 57307 h 1516322"/>
                <a:gd name="connsiteX47" fmla="*/ 265043 w 883422"/>
                <a:gd name="connsiteY47" fmla="*/ 52033 h 1516322"/>
                <a:gd name="connsiteX48" fmla="*/ 561714 w 883422"/>
                <a:gd name="connsiteY48" fmla="*/ 75766 h 1516322"/>
                <a:gd name="connsiteX49" fmla="*/ 541936 w 883422"/>
                <a:gd name="connsiteY49" fmla="*/ 25662 h 1516322"/>
                <a:gd name="connsiteX50" fmla="*/ 680383 w 883422"/>
                <a:gd name="connsiteY50" fmla="*/ 131145 h 1516322"/>
                <a:gd name="connsiteX51" fmla="*/ 669835 w 883422"/>
                <a:gd name="connsiteY51" fmla="*/ 84996 h 1516322"/>
                <a:gd name="connsiteX52" fmla="*/ 775318 w 883422"/>
                <a:gd name="connsiteY52" fmla="*/ 286733 h 1516322"/>
                <a:gd name="connsiteX53" fmla="*/ 799052 w 883422"/>
                <a:gd name="connsiteY53" fmla="*/ 223443 h 1516322"/>
                <a:gd name="connsiteX54" fmla="*/ 795096 w 883422"/>
                <a:gd name="connsiteY54" fmla="*/ 339474 h 1516322"/>
                <a:gd name="connsiteX55" fmla="*/ 812237 w 883422"/>
                <a:gd name="connsiteY55" fmla="*/ 295963 h 1516322"/>
                <a:gd name="connsiteX56" fmla="*/ 808282 w 883422"/>
                <a:gd name="connsiteY56" fmla="*/ 351341 h 1516322"/>
                <a:gd name="connsiteX57" fmla="*/ 812237 w 883422"/>
                <a:gd name="connsiteY57" fmla="*/ 377712 h 1516322"/>
                <a:gd name="connsiteX58" fmla="*/ 855749 w 883422"/>
                <a:gd name="connsiteY58" fmla="*/ 404083 h 1516322"/>
                <a:gd name="connsiteX59" fmla="*/ 838608 w 883422"/>
                <a:gd name="connsiteY59" fmla="*/ 421224 h 1516322"/>
                <a:gd name="connsiteX60" fmla="*/ 858386 w 883422"/>
                <a:gd name="connsiteY60" fmla="*/ 441002 h 1516322"/>
                <a:gd name="connsiteX61" fmla="*/ 854431 w 883422"/>
                <a:gd name="connsiteY61" fmla="*/ 533300 h 1516322"/>
                <a:gd name="connsiteX62" fmla="*/ 837289 w 883422"/>
                <a:gd name="connsiteY62" fmla="*/ 572856 h 1516322"/>
                <a:gd name="connsiteX63" fmla="*/ 841245 w 883422"/>
                <a:gd name="connsiteY63" fmla="*/ 711303 h 1516322"/>
                <a:gd name="connsiteX64" fmla="*/ 874209 w 883422"/>
                <a:gd name="connsiteY64" fmla="*/ 748222 h 1516322"/>
                <a:gd name="connsiteX65" fmla="*/ 874209 w 883422"/>
                <a:gd name="connsiteY65" fmla="*/ 750859 h 1516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883422" h="1516322">
                  <a:moveTo>
                    <a:pt x="874209" y="750859"/>
                  </a:moveTo>
                  <a:cubicBezTo>
                    <a:pt x="874209" y="750859"/>
                    <a:pt x="874209" y="750859"/>
                    <a:pt x="874209" y="750859"/>
                  </a:cubicBezTo>
                  <a:cubicBezTo>
                    <a:pt x="872890" y="760089"/>
                    <a:pt x="863660" y="857661"/>
                    <a:pt x="847838" y="895899"/>
                  </a:cubicBezTo>
                  <a:cubicBezTo>
                    <a:pt x="847838" y="895899"/>
                    <a:pt x="846519" y="909084"/>
                    <a:pt x="839927" y="924907"/>
                  </a:cubicBezTo>
                  <a:cubicBezTo>
                    <a:pt x="839927" y="924907"/>
                    <a:pt x="839927" y="926225"/>
                    <a:pt x="838608" y="926225"/>
                  </a:cubicBezTo>
                  <a:cubicBezTo>
                    <a:pt x="835971" y="931499"/>
                    <a:pt x="833334" y="936774"/>
                    <a:pt x="830697" y="942048"/>
                  </a:cubicBezTo>
                  <a:cubicBezTo>
                    <a:pt x="820149" y="959189"/>
                    <a:pt x="801689" y="975011"/>
                    <a:pt x="771362" y="981604"/>
                  </a:cubicBezTo>
                  <a:lnTo>
                    <a:pt x="767407" y="1014568"/>
                  </a:lnTo>
                  <a:lnTo>
                    <a:pt x="760814" y="1044894"/>
                  </a:lnTo>
                  <a:lnTo>
                    <a:pt x="750266" y="1093680"/>
                  </a:lnTo>
                  <a:lnTo>
                    <a:pt x="723895" y="1156970"/>
                  </a:lnTo>
                  <a:lnTo>
                    <a:pt x="706754" y="1229490"/>
                  </a:lnTo>
                  <a:cubicBezTo>
                    <a:pt x="706754" y="1230808"/>
                    <a:pt x="708073" y="1232127"/>
                    <a:pt x="708073" y="1233445"/>
                  </a:cubicBezTo>
                  <a:cubicBezTo>
                    <a:pt x="709391" y="1238720"/>
                    <a:pt x="712028" y="1242675"/>
                    <a:pt x="713347" y="1246631"/>
                  </a:cubicBezTo>
                  <a:cubicBezTo>
                    <a:pt x="713347" y="1247949"/>
                    <a:pt x="714665" y="1250586"/>
                    <a:pt x="714665" y="1251905"/>
                  </a:cubicBezTo>
                  <a:cubicBezTo>
                    <a:pt x="714665" y="1253223"/>
                    <a:pt x="715984" y="1255860"/>
                    <a:pt x="715984" y="1257179"/>
                  </a:cubicBezTo>
                  <a:cubicBezTo>
                    <a:pt x="715984" y="1258498"/>
                    <a:pt x="717302" y="1259816"/>
                    <a:pt x="717302" y="1261135"/>
                  </a:cubicBezTo>
                  <a:cubicBezTo>
                    <a:pt x="717302" y="1262453"/>
                    <a:pt x="717302" y="1263772"/>
                    <a:pt x="717302" y="1265090"/>
                  </a:cubicBezTo>
                  <a:cubicBezTo>
                    <a:pt x="717302" y="1266409"/>
                    <a:pt x="717302" y="1266409"/>
                    <a:pt x="717302" y="1267727"/>
                  </a:cubicBezTo>
                  <a:cubicBezTo>
                    <a:pt x="719939" y="1287505"/>
                    <a:pt x="713347" y="1296735"/>
                    <a:pt x="713347" y="1296735"/>
                  </a:cubicBezTo>
                  <a:cubicBezTo>
                    <a:pt x="683020" y="1379803"/>
                    <a:pt x="617093" y="1432545"/>
                    <a:pt x="617093" y="1432545"/>
                  </a:cubicBezTo>
                  <a:lnTo>
                    <a:pt x="502380" y="1514294"/>
                  </a:lnTo>
                  <a:lnTo>
                    <a:pt x="497106" y="1514294"/>
                  </a:lnTo>
                  <a:lnTo>
                    <a:pt x="377119" y="1507702"/>
                  </a:lnTo>
                  <a:lnTo>
                    <a:pt x="238672" y="1399581"/>
                  </a:lnTo>
                  <a:cubicBezTo>
                    <a:pt x="135826" y="1320469"/>
                    <a:pt x="159559" y="1241357"/>
                    <a:pt x="159559" y="1241357"/>
                  </a:cubicBezTo>
                  <a:lnTo>
                    <a:pt x="152967" y="1230808"/>
                  </a:lnTo>
                  <a:cubicBezTo>
                    <a:pt x="160878" y="1221578"/>
                    <a:pt x="166152" y="1217623"/>
                    <a:pt x="166152" y="1217623"/>
                  </a:cubicBezTo>
                  <a:lnTo>
                    <a:pt x="164833" y="1209712"/>
                  </a:lnTo>
                  <a:lnTo>
                    <a:pt x="162196" y="1188615"/>
                  </a:lnTo>
                  <a:lnTo>
                    <a:pt x="142418" y="1142466"/>
                  </a:lnTo>
                  <a:cubicBezTo>
                    <a:pt x="112092" y="1083132"/>
                    <a:pt x="96269" y="980285"/>
                    <a:pt x="96269" y="980285"/>
                  </a:cubicBezTo>
                  <a:cubicBezTo>
                    <a:pt x="96269" y="980285"/>
                    <a:pt x="96269" y="980285"/>
                    <a:pt x="96269" y="980285"/>
                  </a:cubicBezTo>
                  <a:cubicBezTo>
                    <a:pt x="7927" y="907766"/>
                    <a:pt x="14520" y="841839"/>
                    <a:pt x="14520" y="841839"/>
                  </a:cubicBezTo>
                  <a:cubicBezTo>
                    <a:pt x="10564" y="764045"/>
                    <a:pt x="21113" y="728444"/>
                    <a:pt x="32979" y="711303"/>
                  </a:cubicBezTo>
                  <a:cubicBezTo>
                    <a:pt x="47483" y="692843"/>
                    <a:pt x="63306" y="699436"/>
                    <a:pt x="63306" y="699436"/>
                  </a:cubicBezTo>
                  <a:cubicBezTo>
                    <a:pt x="36935" y="587360"/>
                    <a:pt x="63306" y="431772"/>
                    <a:pt x="63306" y="431772"/>
                  </a:cubicBezTo>
                  <a:lnTo>
                    <a:pt x="50120" y="418587"/>
                  </a:lnTo>
                  <a:cubicBezTo>
                    <a:pt x="54076" y="359253"/>
                    <a:pt x="83084" y="317059"/>
                    <a:pt x="69899" y="317059"/>
                  </a:cubicBezTo>
                  <a:cubicBezTo>
                    <a:pt x="56713" y="317059"/>
                    <a:pt x="39572" y="343430"/>
                    <a:pt x="39572" y="343430"/>
                  </a:cubicBezTo>
                  <a:cubicBezTo>
                    <a:pt x="39572" y="288051"/>
                    <a:pt x="94951" y="264318"/>
                    <a:pt x="94951" y="264318"/>
                  </a:cubicBezTo>
                  <a:cubicBezTo>
                    <a:pt x="72536" y="253769"/>
                    <a:pt x="61987" y="260362"/>
                    <a:pt x="61987" y="260362"/>
                  </a:cubicBezTo>
                  <a:cubicBezTo>
                    <a:pt x="72536" y="210257"/>
                    <a:pt x="150330" y="170701"/>
                    <a:pt x="150330" y="170701"/>
                  </a:cubicBezTo>
                  <a:cubicBezTo>
                    <a:pt x="137144" y="157516"/>
                    <a:pt x="100225" y="187842"/>
                    <a:pt x="100225" y="187842"/>
                  </a:cubicBezTo>
                  <a:cubicBezTo>
                    <a:pt x="120003" y="141693"/>
                    <a:pt x="229442" y="104774"/>
                    <a:pt x="229442" y="104774"/>
                  </a:cubicBezTo>
                  <a:cubicBezTo>
                    <a:pt x="212301" y="94226"/>
                    <a:pt x="183293" y="100819"/>
                    <a:pt x="183293" y="100819"/>
                  </a:cubicBezTo>
                  <a:cubicBezTo>
                    <a:pt x="222849" y="63899"/>
                    <a:pt x="325696" y="57307"/>
                    <a:pt x="325696" y="57307"/>
                  </a:cubicBezTo>
                  <a:cubicBezTo>
                    <a:pt x="317784" y="41484"/>
                    <a:pt x="265043" y="52033"/>
                    <a:pt x="265043" y="52033"/>
                  </a:cubicBezTo>
                  <a:cubicBezTo>
                    <a:pt x="254494" y="55988"/>
                    <a:pt x="410082" y="-50814"/>
                    <a:pt x="561714" y="75766"/>
                  </a:cubicBezTo>
                  <a:cubicBezTo>
                    <a:pt x="561714" y="75766"/>
                    <a:pt x="594678" y="82359"/>
                    <a:pt x="541936" y="25662"/>
                  </a:cubicBezTo>
                  <a:cubicBezTo>
                    <a:pt x="648738" y="59944"/>
                    <a:pt x="677746" y="127189"/>
                    <a:pt x="680383" y="131145"/>
                  </a:cubicBezTo>
                  <a:cubicBezTo>
                    <a:pt x="680383" y="127189"/>
                    <a:pt x="730488" y="154879"/>
                    <a:pt x="669835" y="84996"/>
                  </a:cubicBezTo>
                  <a:cubicBezTo>
                    <a:pt x="689613" y="91589"/>
                    <a:pt x="785866" y="108730"/>
                    <a:pt x="775318" y="286733"/>
                  </a:cubicBezTo>
                  <a:cubicBezTo>
                    <a:pt x="775318" y="286733"/>
                    <a:pt x="801689" y="276184"/>
                    <a:pt x="799052" y="223443"/>
                  </a:cubicBezTo>
                  <a:cubicBezTo>
                    <a:pt x="829378" y="269592"/>
                    <a:pt x="809600" y="280140"/>
                    <a:pt x="795096" y="339474"/>
                  </a:cubicBezTo>
                  <a:cubicBezTo>
                    <a:pt x="805645" y="339474"/>
                    <a:pt x="801689" y="326289"/>
                    <a:pt x="812237" y="295963"/>
                  </a:cubicBezTo>
                  <a:cubicBezTo>
                    <a:pt x="829378" y="322333"/>
                    <a:pt x="808282" y="351341"/>
                    <a:pt x="808282" y="351341"/>
                  </a:cubicBezTo>
                  <a:lnTo>
                    <a:pt x="812237" y="377712"/>
                  </a:lnTo>
                  <a:cubicBezTo>
                    <a:pt x="855749" y="367164"/>
                    <a:pt x="855749" y="404083"/>
                    <a:pt x="855749" y="404083"/>
                  </a:cubicBezTo>
                  <a:cubicBezTo>
                    <a:pt x="838608" y="393535"/>
                    <a:pt x="838608" y="421224"/>
                    <a:pt x="838608" y="421224"/>
                  </a:cubicBezTo>
                  <a:lnTo>
                    <a:pt x="858386" y="441002"/>
                  </a:lnTo>
                  <a:lnTo>
                    <a:pt x="854431" y="533300"/>
                  </a:lnTo>
                  <a:lnTo>
                    <a:pt x="837289" y="572856"/>
                  </a:lnTo>
                  <a:lnTo>
                    <a:pt x="841245" y="711303"/>
                  </a:lnTo>
                  <a:cubicBezTo>
                    <a:pt x="866298" y="703392"/>
                    <a:pt x="872890" y="724488"/>
                    <a:pt x="874209" y="748222"/>
                  </a:cubicBezTo>
                  <a:cubicBezTo>
                    <a:pt x="874209" y="749541"/>
                    <a:pt x="874209" y="749541"/>
                    <a:pt x="874209" y="750859"/>
                  </a:cubicBezTo>
                  <a:close/>
                </a:path>
              </a:pathLst>
            </a:custGeom>
            <a:solidFill>
              <a:schemeClr val="bg1"/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6FAF3A7-7746-4A8E-9206-5715EAFA2697}"/>
                </a:ext>
              </a:extLst>
            </p:cNvPr>
            <p:cNvSpPr/>
            <p:nvPr/>
          </p:nvSpPr>
          <p:spPr>
            <a:xfrm>
              <a:off x="5697535" y="2698812"/>
              <a:ext cx="407599" cy="513273"/>
            </a:xfrm>
            <a:custGeom>
              <a:avLst/>
              <a:gdLst>
                <a:gd name="connsiteX0" fmla="*/ 351220 w 356006"/>
                <a:gd name="connsiteY0" fmla="*/ 446155 h 448303"/>
                <a:gd name="connsiteX1" fmla="*/ 319575 w 356006"/>
                <a:gd name="connsiteY1" fmla="*/ 432970 h 448303"/>
                <a:gd name="connsiteX2" fmla="*/ 149484 w 356006"/>
                <a:gd name="connsiteY2" fmla="*/ 361769 h 448303"/>
                <a:gd name="connsiteX3" fmla="*/ 142891 w 356006"/>
                <a:gd name="connsiteY3" fmla="*/ 359132 h 448303"/>
                <a:gd name="connsiteX4" fmla="*/ 73008 w 356006"/>
                <a:gd name="connsiteY4" fmla="*/ 330124 h 448303"/>
                <a:gd name="connsiteX5" fmla="*/ 69052 w 356006"/>
                <a:gd name="connsiteY5" fmla="*/ 332761 h 448303"/>
                <a:gd name="connsiteX6" fmla="*/ 13674 w 356006"/>
                <a:gd name="connsiteY6" fmla="*/ 319575 h 448303"/>
                <a:gd name="connsiteX7" fmla="*/ 44000 w 356006"/>
                <a:gd name="connsiteY7" fmla="*/ 298479 h 448303"/>
                <a:gd name="connsiteX8" fmla="*/ 158713 w 356006"/>
                <a:gd name="connsiteY8" fmla="*/ 216729 h 448303"/>
                <a:gd name="connsiteX9" fmla="*/ 254967 w 356006"/>
                <a:gd name="connsiteY9" fmla="*/ 80919 h 448303"/>
                <a:gd name="connsiteX10" fmla="*/ 258922 w 356006"/>
                <a:gd name="connsiteY10" fmla="*/ 51911 h 448303"/>
                <a:gd name="connsiteX11" fmla="*/ 258922 w 356006"/>
                <a:gd name="connsiteY11" fmla="*/ 49274 h 448303"/>
                <a:gd name="connsiteX12" fmla="*/ 258922 w 356006"/>
                <a:gd name="connsiteY12" fmla="*/ 45319 h 448303"/>
                <a:gd name="connsiteX13" fmla="*/ 257604 w 356006"/>
                <a:gd name="connsiteY13" fmla="*/ 41363 h 448303"/>
                <a:gd name="connsiteX14" fmla="*/ 256285 w 356006"/>
                <a:gd name="connsiteY14" fmla="*/ 36089 h 448303"/>
                <a:gd name="connsiteX15" fmla="*/ 254967 w 356006"/>
                <a:gd name="connsiteY15" fmla="*/ 30815 h 448303"/>
                <a:gd name="connsiteX16" fmla="*/ 249693 w 356006"/>
                <a:gd name="connsiteY16" fmla="*/ 17629 h 448303"/>
                <a:gd name="connsiteX17" fmla="*/ 248374 w 356006"/>
                <a:gd name="connsiteY17" fmla="*/ 13674 h 448303"/>
                <a:gd name="connsiteX18" fmla="*/ 291886 w 356006"/>
                <a:gd name="connsiteY18" fmla="*/ 57186 h 448303"/>
                <a:gd name="connsiteX19" fmla="*/ 345946 w 356006"/>
                <a:gd name="connsiteY19" fmla="*/ 210136 h 448303"/>
                <a:gd name="connsiteX20" fmla="*/ 351220 w 356006"/>
                <a:gd name="connsiteY20" fmla="*/ 446155 h 44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6006" h="448303">
                  <a:moveTo>
                    <a:pt x="351220" y="446155"/>
                  </a:moveTo>
                  <a:lnTo>
                    <a:pt x="319575" y="432970"/>
                  </a:lnTo>
                  <a:lnTo>
                    <a:pt x="149484" y="361769"/>
                  </a:lnTo>
                  <a:lnTo>
                    <a:pt x="142891" y="359132"/>
                  </a:lnTo>
                  <a:lnTo>
                    <a:pt x="73008" y="330124"/>
                  </a:lnTo>
                  <a:lnTo>
                    <a:pt x="69052" y="332761"/>
                  </a:lnTo>
                  <a:lnTo>
                    <a:pt x="13674" y="319575"/>
                  </a:lnTo>
                  <a:lnTo>
                    <a:pt x="44000" y="298479"/>
                  </a:lnTo>
                  <a:lnTo>
                    <a:pt x="158713" y="216729"/>
                  </a:lnTo>
                  <a:cubicBezTo>
                    <a:pt x="158713" y="216729"/>
                    <a:pt x="224640" y="163987"/>
                    <a:pt x="254967" y="80919"/>
                  </a:cubicBezTo>
                  <a:cubicBezTo>
                    <a:pt x="254967" y="80919"/>
                    <a:pt x="260241" y="71690"/>
                    <a:pt x="258922" y="51911"/>
                  </a:cubicBezTo>
                  <a:cubicBezTo>
                    <a:pt x="258922" y="50593"/>
                    <a:pt x="258922" y="50593"/>
                    <a:pt x="258922" y="49274"/>
                  </a:cubicBezTo>
                  <a:cubicBezTo>
                    <a:pt x="258922" y="47956"/>
                    <a:pt x="258922" y="46637"/>
                    <a:pt x="258922" y="45319"/>
                  </a:cubicBezTo>
                  <a:cubicBezTo>
                    <a:pt x="258922" y="44000"/>
                    <a:pt x="258922" y="42682"/>
                    <a:pt x="257604" y="41363"/>
                  </a:cubicBezTo>
                  <a:cubicBezTo>
                    <a:pt x="257604" y="40045"/>
                    <a:pt x="256285" y="37408"/>
                    <a:pt x="256285" y="36089"/>
                  </a:cubicBezTo>
                  <a:cubicBezTo>
                    <a:pt x="256285" y="34770"/>
                    <a:pt x="254967" y="32133"/>
                    <a:pt x="254967" y="30815"/>
                  </a:cubicBezTo>
                  <a:cubicBezTo>
                    <a:pt x="253648" y="26859"/>
                    <a:pt x="252330" y="21585"/>
                    <a:pt x="249693" y="17629"/>
                  </a:cubicBezTo>
                  <a:cubicBezTo>
                    <a:pt x="249693" y="16311"/>
                    <a:pt x="248374" y="14992"/>
                    <a:pt x="248374" y="13674"/>
                  </a:cubicBezTo>
                  <a:cubicBezTo>
                    <a:pt x="291886" y="24222"/>
                    <a:pt x="291886" y="57186"/>
                    <a:pt x="291886" y="57186"/>
                  </a:cubicBezTo>
                  <a:cubicBezTo>
                    <a:pt x="286612" y="105972"/>
                    <a:pt x="326168" y="177173"/>
                    <a:pt x="345946" y="210136"/>
                  </a:cubicBezTo>
                  <a:lnTo>
                    <a:pt x="351220" y="44615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09040E7-CF66-4DB0-8239-B60ED76B3738}"/>
                </a:ext>
              </a:extLst>
            </p:cNvPr>
            <p:cNvSpPr/>
            <p:nvPr/>
          </p:nvSpPr>
          <p:spPr>
            <a:xfrm>
              <a:off x="3668357" y="1413421"/>
              <a:ext cx="474675" cy="2004182"/>
            </a:xfrm>
            <a:custGeom>
              <a:avLst/>
              <a:gdLst>
                <a:gd name="connsiteX0" fmla="*/ 466216 w 474674"/>
                <a:gd name="connsiteY0" fmla="*/ 1858212 h 2004182"/>
                <a:gd name="connsiteX1" fmla="*/ 472809 w 474674"/>
                <a:gd name="connsiteY1" fmla="*/ 1536488 h 2004182"/>
                <a:gd name="connsiteX2" fmla="*/ 472809 w 474674"/>
                <a:gd name="connsiteY2" fmla="*/ 1536488 h 2004182"/>
                <a:gd name="connsiteX3" fmla="*/ 450394 w 474674"/>
                <a:gd name="connsiteY3" fmla="*/ 1535170 h 2004182"/>
                <a:gd name="connsiteX4" fmla="*/ 338318 w 474674"/>
                <a:gd name="connsiteY4" fmla="*/ 984019 h 2004182"/>
                <a:gd name="connsiteX5" fmla="*/ 294806 w 474674"/>
                <a:gd name="connsiteY5" fmla="*/ 463196 h 2004182"/>
                <a:gd name="connsiteX6" fmla="*/ 314584 w 474674"/>
                <a:gd name="connsiteY6" fmla="*/ 443418 h 2004182"/>
                <a:gd name="connsiteX7" fmla="*/ 367326 w 474674"/>
                <a:gd name="connsiteY7" fmla="*/ 331342 h 2004182"/>
                <a:gd name="connsiteX8" fmla="*/ 400289 w 474674"/>
                <a:gd name="connsiteY8" fmla="*/ 304971 h 2004182"/>
                <a:gd name="connsiteX9" fmla="*/ 453031 w 474674"/>
                <a:gd name="connsiteY9" fmla="*/ 258822 h 2004182"/>
                <a:gd name="connsiteX10" fmla="*/ 406882 w 474674"/>
                <a:gd name="connsiteY10" fmla="*/ 206080 h 2004182"/>
                <a:gd name="connsiteX11" fmla="*/ 400289 w 474674"/>
                <a:gd name="connsiteY11" fmla="*/ 179709 h 2004182"/>
                <a:gd name="connsiteX12" fmla="*/ 393696 w 474674"/>
                <a:gd name="connsiteY12" fmla="*/ 83456 h 2004182"/>
                <a:gd name="connsiteX13" fmla="*/ 239427 w 474674"/>
                <a:gd name="connsiteY13" fmla="*/ 12255 h 2004182"/>
                <a:gd name="connsiteX14" fmla="*/ 107573 w 474674"/>
                <a:gd name="connsiteY14" fmla="*/ 18847 h 2004182"/>
                <a:gd name="connsiteX15" fmla="*/ 74610 w 474674"/>
                <a:gd name="connsiteY15" fmla="*/ 101915 h 2004182"/>
                <a:gd name="connsiteX16" fmla="*/ 90432 w 474674"/>
                <a:gd name="connsiteY16" fmla="*/ 357712 h 2004182"/>
                <a:gd name="connsiteX17" fmla="*/ 83839 w 474674"/>
                <a:gd name="connsiteY17" fmla="*/ 502752 h 2004182"/>
                <a:gd name="connsiteX18" fmla="*/ 50876 w 474674"/>
                <a:gd name="connsiteY18" fmla="*/ 878536 h 2004182"/>
                <a:gd name="connsiteX19" fmla="*/ 4727 w 474674"/>
                <a:gd name="connsiteY19" fmla="*/ 1260913 h 2004182"/>
                <a:gd name="connsiteX20" fmla="*/ 61424 w 474674"/>
                <a:gd name="connsiteY20" fmla="*/ 1614282 h 2004182"/>
                <a:gd name="connsiteX21" fmla="*/ 74610 w 474674"/>
                <a:gd name="connsiteY21" fmla="*/ 1796241 h 2004182"/>
                <a:gd name="connsiteX22" fmla="*/ 120758 w 474674"/>
                <a:gd name="connsiteY22" fmla="*/ 1879309 h 2004182"/>
                <a:gd name="connsiteX23" fmla="*/ 206464 w 474674"/>
                <a:gd name="connsiteY23" fmla="*/ 1992703 h 2004182"/>
                <a:gd name="connsiteX24" fmla="*/ 222286 w 474674"/>
                <a:gd name="connsiteY24" fmla="*/ 2004570 h 2004182"/>
                <a:gd name="connsiteX25" fmla="*/ 371281 w 474674"/>
                <a:gd name="connsiteY25" fmla="*/ 1991385 h 2004182"/>
                <a:gd name="connsiteX26" fmla="*/ 466216 w 474674"/>
                <a:gd name="connsiteY26" fmla="*/ 1858212 h 2004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74674" h="2004182">
                  <a:moveTo>
                    <a:pt x="466216" y="1858212"/>
                  </a:moveTo>
                  <a:cubicBezTo>
                    <a:pt x="489950" y="1783055"/>
                    <a:pt x="480720" y="1620875"/>
                    <a:pt x="472809" y="1536488"/>
                  </a:cubicBezTo>
                  <a:lnTo>
                    <a:pt x="472809" y="1536488"/>
                  </a:lnTo>
                  <a:lnTo>
                    <a:pt x="450394" y="1535170"/>
                  </a:lnTo>
                  <a:cubicBezTo>
                    <a:pt x="450394" y="1535170"/>
                    <a:pt x="443801" y="1307062"/>
                    <a:pt x="338318" y="984019"/>
                  </a:cubicBezTo>
                  <a:cubicBezTo>
                    <a:pt x="338318" y="984019"/>
                    <a:pt x="268435" y="591094"/>
                    <a:pt x="294806" y="463196"/>
                  </a:cubicBezTo>
                  <a:lnTo>
                    <a:pt x="314584" y="443418"/>
                  </a:lnTo>
                  <a:cubicBezTo>
                    <a:pt x="314584" y="443418"/>
                    <a:pt x="367326" y="430232"/>
                    <a:pt x="367326" y="331342"/>
                  </a:cubicBezTo>
                  <a:cubicBezTo>
                    <a:pt x="367326" y="331342"/>
                    <a:pt x="391059" y="331342"/>
                    <a:pt x="400289" y="304971"/>
                  </a:cubicBezTo>
                  <a:cubicBezTo>
                    <a:pt x="400289" y="304971"/>
                    <a:pt x="456986" y="311563"/>
                    <a:pt x="453031" y="258822"/>
                  </a:cubicBezTo>
                  <a:cubicBezTo>
                    <a:pt x="453031" y="258822"/>
                    <a:pt x="463579" y="208717"/>
                    <a:pt x="406882" y="206080"/>
                  </a:cubicBezTo>
                  <a:lnTo>
                    <a:pt x="400289" y="179709"/>
                  </a:lnTo>
                  <a:cubicBezTo>
                    <a:pt x="400289" y="179709"/>
                    <a:pt x="439845" y="129605"/>
                    <a:pt x="393696" y="83456"/>
                  </a:cubicBezTo>
                  <a:lnTo>
                    <a:pt x="239427" y="12255"/>
                  </a:lnTo>
                  <a:cubicBezTo>
                    <a:pt x="239427" y="12255"/>
                    <a:pt x="195915" y="-11479"/>
                    <a:pt x="107573" y="18847"/>
                  </a:cubicBezTo>
                  <a:cubicBezTo>
                    <a:pt x="107573" y="18847"/>
                    <a:pt x="70654" y="32033"/>
                    <a:pt x="74610" y="101915"/>
                  </a:cubicBezTo>
                  <a:lnTo>
                    <a:pt x="90432" y="357712"/>
                  </a:lnTo>
                  <a:cubicBezTo>
                    <a:pt x="90432" y="357712"/>
                    <a:pt x="77247" y="450010"/>
                    <a:pt x="83839" y="502752"/>
                  </a:cubicBezTo>
                  <a:cubicBezTo>
                    <a:pt x="83839" y="502752"/>
                    <a:pt x="73291" y="737452"/>
                    <a:pt x="50876" y="878536"/>
                  </a:cubicBezTo>
                  <a:cubicBezTo>
                    <a:pt x="50876" y="878536"/>
                    <a:pt x="-5821" y="1133015"/>
                    <a:pt x="4727" y="1260913"/>
                  </a:cubicBezTo>
                  <a:cubicBezTo>
                    <a:pt x="4727" y="1260913"/>
                    <a:pt x="17912" y="1465287"/>
                    <a:pt x="61424" y="1614282"/>
                  </a:cubicBezTo>
                  <a:cubicBezTo>
                    <a:pt x="61424" y="1614282"/>
                    <a:pt x="81202" y="1693395"/>
                    <a:pt x="74610" y="1796241"/>
                  </a:cubicBezTo>
                  <a:cubicBezTo>
                    <a:pt x="74610" y="1796241"/>
                    <a:pt x="70654" y="1813382"/>
                    <a:pt x="120758" y="1879309"/>
                  </a:cubicBezTo>
                  <a:cubicBezTo>
                    <a:pt x="161633" y="1933369"/>
                    <a:pt x="141855" y="1945236"/>
                    <a:pt x="206464" y="1992703"/>
                  </a:cubicBezTo>
                  <a:cubicBezTo>
                    <a:pt x="211738" y="1996659"/>
                    <a:pt x="217012" y="2000615"/>
                    <a:pt x="222286" y="2004570"/>
                  </a:cubicBezTo>
                  <a:cubicBezTo>
                    <a:pt x="296124" y="1999296"/>
                    <a:pt x="371281" y="1991385"/>
                    <a:pt x="371281" y="1991385"/>
                  </a:cubicBezTo>
                  <a:cubicBezTo>
                    <a:pt x="430616" y="1979518"/>
                    <a:pt x="466216" y="1858212"/>
                    <a:pt x="466216" y="1858212"/>
                  </a:cubicBezTo>
                  <a:close/>
                </a:path>
              </a:pathLst>
            </a:custGeom>
            <a:solidFill>
              <a:schemeClr val="bg1"/>
            </a:solidFill>
            <a:ln w="32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9A3B2B4-3D23-4B52-87F3-A2F5B9A44BDD}"/>
                </a:ext>
              </a:extLst>
            </p:cNvPr>
            <p:cNvSpPr/>
            <p:nvPr/>
          </p:nvSpPr>
          <p:spPr>
            <a:xfrm>
              <a:off x="4766985" y="5221267"/>
              <a:ext cx="1648176" cy="316450"/>
            </a:xfrm>
            <a:custGeom>
              <a:avLst/>
              <a:gdLst>
                <a:gd name="connsiteX0" fmla="*/ 1638116 w 1648176"/>
                <a:gd name="connsiteY0" fmla="*/ 233870 h 316449"/>
                <a:gd name="connsiteX1" fmla="*/ 1412646 w 1648176"/>
                <a:gd name="connsiteY1" fmla="*/ 265515 h 316449"/>
                <a:gd name="connsiteX2" fmla="*/ 1351993 w 1648176"/>
                <a:gd name="connsiteY2" fmla="*/ 273426 h 316449"/>
                <a:gd name="connsiteX3" fmla="*/ 1003898 w 1648176"/>
                <a:gd name="connsiteY3" fmla="*/ 307708 h 316449"/>
                <a:gd name="connsiteX4" fmla="*/ 872044 w 1648176"/>
                <a:gd name="connsiteY4" fmla="*/ 315620 h 316449"/>
                <a:gd name="connsiteX5" fmla="*/ 723049 w 1648176"/>
                <a:gd name="connsiteY5" fmla="*/ 309027 h 316449"/>
                <a:gd name="connsiteX6" fmla="*/ 324850 w 1648176"/>
                <a:gd name="connsiteY6" fmla="*/ 258922 h 316449"/>
                <a:gd name="connsiteX7" fmla="*/ 258922 w 1648176"/>
                <a:gd name="connsiteY7" fmla="*/ 247055 h 316449"/>
                <a:gd name="connsiteX8" fmla="*/ 13674 w 1648176"/>
                <a:gd name="connsiteY8" fmla="*/ 194314 h 316449"/>
                <a:gd name="connsiteX9" fmla="*/ 14992 w 1648176"/>
                <a:gd name="connsiteY9" fmla="*/ 190358 h 316449"/>
                <a:gd name="connsiteX10" fmla="*/ 54549 w 1648176"/>
                <a:gd name="connsiteY10" fmla="*/ 47956 h 316449"/>
                <a:gd name="connsiteX11" fmla="*/ 17629 w 1648176"/>
                <a:gd name="connsiteY11" fmla="*/ 13674 h 316449"/>
                <a:gd name="connsiteX12" fmla="*/ 87512 w 1648176"/>
                <a:gd name="connsiteY12" fmla="*/ 46637 h 316449"/>
                <a:gd name="connsiteX13" fmla="*/ 298479 w 1648176"/>
                <a:gd name="connsiteY13" fmla="*/ 90149 h 316449"/>
                <a:gd name="connsiteX14" fmla="*/ 361769 w 1648176"/>
                <a:gd name="connsiteY14" fmla="*/ 102016 h 316449"/>
                <a:gd name="connsiteX15" fmla="*/ 727005 w 1648176"/>
                <a:gd name="connsiteY15" fmla="*/ 158713 h 316449"/>
                <a:gd name="connsiteX16" fmla="*/ 861496 w 1648176"/>
                <a:gd name="connsiteY16" fmla="*/ 169261 h 316449"/>
                <a:gd name="connsiteX17" fmla="*/ 1006535 w 1648176"/>
                <a:gd name="connsiteY17" fmla="*/ 157395 h 316449"/>
                <a:gd name="connsiteX18" fmla="*/ 1344082 w 1648176"/>
                <a:gd name="connsiteY18" fmla="*/ 125750 h 316449"/>
                <a:gd name="connsiteX19" fmla="*/ 1406053 w 1648176"/>
                <a:gd name="connsiteY19" fmla="*/ 119157 h 316449"/>
                <a:gd name="connsiteX20" fmla="*/ 1632842 w 1648176"/>
                <a:gd name="connsiteY20" fmla="*/ 92786 h 316449"/>
                <a:gd name="connsiteX21" fmla="*/ 1639435 w 1648176"/>
                <a:gd name="connsiteY21" fmla="*/ 99379 h 316449"/>
                <a:gd name="connsiteX22" fmla="*/ 1632842 w 1648176"/>
                <a:gd name="connsiteY22" fmla="*/ 222003 h 316449"/>
                <a:gd name="connsiteX23" fmla="*/ 1638116 w 1648176"/>
                <a:gd name="connsiteY23" fmla="*/ 233870 h 31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648176" h="316449">
                  <a:moveTo>
                    <a:pt x="1638116" y="233870"/>
                  </a:moveTo>
                  <a:cubicBezTo>
                    <a:pt x="1577464" y="243100"/>
                    <a:pt x="1499670" y="253648"/>
                    <a:pt x="1412646" y="265515"/>
                  </a:cubicBezTo>
                  <a:cubicBezTo>
                    <a:pt x="1392868" y="268152"/>
                    <a:pt x="1371771" y="270789"/>
                    <a:pt x="1351993" y="273426"/>
                  </a:cubicBezTo>
                  <a:cubicBezTo>
                    <a:pt x="1239917" y="286612"/>
                    <a:pt x="1118611" y="299797"/>
                    <a:pt x="1003898" y="307708"/>
                  </a:cubicBezTo>
                  <a:cubicBezTo>
                    <a:pt x="957749" y="311664"/>
                    <a:pt x="914237" y="314301"/>
                    <a:pt x="872044" y="315620"/>
                  </a:cubicBezTo>
                  <a:cubicBezTo>
                    <a:pt x="872044" y="315620"/>
                    <a:pt x="817984" y="315620"/>
                    <a:pt x="723049" y="309027"/>
                  </a:cubicBezTo>
                  <a:cubicBezTo>
                    <a:pt x="628114" y="302434"/>
                    <a:pt x="490986" y="287930"/>
                    <a:pt x="324850" y="258922"/>
                  </a:cubicBezTo>
                  <a:cubicBezTo>
                    <a:pt x="303753" y="254967"/>
                    <a:pt x="281338" y="251011"/>
                    <a:pt x="258922" y="247055"/>
                  </a:cubicBezTo>
                  <a:cubicBezTo>
                    <a:pt x="182447" y="232551"/>
                    <a:pt x="100698" y="215410"/>
                    <a:pt x="13674" y="194314"/>
                  </a:cubicBezTo>
                  <a:lnTo>
                    <a:pt x="14992" y="190358"/>
                  </a:lnTo>
                  <a:cubicBezTo>
                    <a:pt x="61141" y="94104"/>
                    <a:pt x="54549" y="47956"/>
                    <a:pt x="54549" y="47956"/>
                  </a:cubicBezTo>
                  <a:cubicBezTo>
                    <a:pt x="38726" y="37407"/>
                    <a:pt x="26859" y="25541"/>
                    <a:pt x="17629" y="13674"/>
                  </a:cubicBezTo>
                  <a:lnTo>
                    <a:pt x="87512" y="46637"/>
                  </a:lnTo>
                  <a:cubicBezTo>
                    <a:pt x="87512" y="46637"/>
                    <a:pt x="174536" y="66415"/>
                    <a:pt x="298479" y="90149"/>
                  </a:cubicBezTo>
                  <a:cubicBezTo>
                    <a:pt x="318257" y="94104"/>
                    <a:pt x="339353" y="98060"/>
                    <a:pt x="361769" y="102016"/>
                  </a:cubicBezTo>
                  <a:cubicBezTo>
                    <a:pt x="473845" y="123113"/>
                    <a:pt x="607017" y="145528"/>
                    <a:pt x="727005" y="158713"/>
                  </a:cubicBezTo>
                  <a:cubicBezTo>
                    <a:pt x="774472" y="163987"/>
                    <a:pt x="819302" y="167943"/>
                    <a:pt x="861496" y="169261"/>
                  </a:cubicBezTo>
                  <a:cubicBezTo>
                    <a:pt x="861496" y="169261"/>
                    <a:pt x="918193" y="165306"/>
                    <a:pt x="1006535" y="157395"/>
                  </a:cubicBezTo>
                  <a:cubicBezTo>
                    <a:pt x="1096196" y="149483"/>
                    <a:pt x="1216183" y="138935"/>
                    <a:pt x="1344082" y="125750"/>
                  </a:cubicBezTo>
                  <a:cubicBezTo>
                    <a:pt x="1363860" y="123113"/>
                    <a:pt x="1384957" y="121794"/>
                    <a:pt x="1406053" y="119157"/>
                  </a:cubicBezTo>
                  <a:cubicBezTo>
                    <a:pt x="1482529" y="111246"/>
                    <a:pt x="1560323" y="102016"/>
                    <a:pt x="1632842" y="92786"/>
                  </a:cubicBezTo>
                  <a:lnTo>
                    <a:pt x="1639435" y="99379"/>
                  </a:lnTo>
                  <a:lnTo>
                    <a:pt x="1632842" y="222003"/>
                  </a:lnTo>
                  <a:lnTo>
                    <a:pt x="1638116" y="233870"/>
                  </a:lnTo>
                  <a:close/>
                </a:path>
              </a:pathLst>
            </a:custGeom>
            <a:solidFill>
              <a:schemeClr val="bg1"/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4C13424-5645-4518-84C7-FA7B91176B7B}"/>
                </a:ext>
              </a:extLst>
            </p:cNvPr>
            <p:cNvSpPr/>
            <p:nvPr/>
          </p:nvSpPr>
          <p:spPr>
            <a:xfrm>
              <a:off x="4999048" y="5277964"/>
              <a:ext cx="131854" cy="263708"/>
            </a:xfrm>
            <a:custGeom>
              <a:avLst/>
              <a:gdLst>
                <a:gd name="connsiteX0" fmla="*/ 69052 w 131854"/>
                <a:gd name="connsiteY0" fmla="*/ 13674 h 263708"/>
                <a:gd name="connsiteX1" fmla="*/ 131024 w 131854"/>
                <a:gd name="connsiteY1" fmla="*/ 26859 h 263708"/>
                <a:gd name="connsiteX2" fmla="*/ 79601 w 131854"/>
                <a:gd name="connsiteY2" fmla="*/ 251011 h 263708"/>
                <a:gd name="connsiteX3" fmla="*/ 13674 w 131854"/>
                <a:gd name="connsiteY3" fmla="*/ 235188 h 263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854" h="263708">
                  <a:moveTo>
                    <a:pt x="69052" y="13674"/>
                  </a:moveTo>
                  <a:lnTo>
                    <a:pt x="131024" y="26859"/>
                  </a:lnTo>
                  <a:lnTo>
                    <a:pt x="79601" y="251011"/>
                  </a:lnTo>
                  <a:lnTo>
                    <a:pt x="13674" y="235188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B9639BA-5300-4409-B8AE-05DA60FE1D24}"/>
                </a:ext>
              </a:extLst>
            </p:cNvPr>
            <p:cNvSpPr/>
            <p:nvPr/>
          </p:nvSpPr>
          <p:spPr>
            <a:xfrm>
              <a:off x="6092119" y="5306972"/>
              <a:ext cx="92298" cy="263708"/>
            </a:xfrm>
            <a:custGeom>
              <a:avLst/>
              <a:gdLst>
                <a:gd name="connsiteX0" fmla="*/ 13674 w 92297"/>
                <a:gd name="connsiteY0" fmla="*/ 24222 h 263708"/>
                <a:gd name="connsiteX1" fmla="*/ 74327 w 92297"/>
                <a:gd name="connsiteY1" fmla="*/ 13674 h 263708"/>
                <a:gd name="connsiteX2" fmla="*/ 84875 w 92297"/>
                <a:gd name="connsiteY2" fmla="*/ 248374 h 263708"/>
                <a:gd name="connsiteX3" fmla="*/ 25541 w 92297"/>
                <a:gd name="connsiteY3" fmla="*/ 254967 h 263708"/>
                <a:gd name="connsiteX4" fmla="*/ 13674 w 92297"/>
                <a:gd name="connsiteY4" fmla="*/ 24222 h 263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297" h="263708">
                  <a:moveTo>
                    <a:pt x="13674" y="24222"/>
                  </a:moveTo>
                  <a:lnTo>
                    <a:pt x="74327" y="13674"/>
                  </a:lnTo>
                  <a:cubicBezTo>
                    <a:pt x="74327" y="13674"/>
                    <a:pt x="95423" y="132342"/>
                    <a:pt x="84875" y="248374"/>
                  </a:cubicBezTo>
                  <a:lnTo>
                    <a:pt x="25541" y="254967"/>
                  </a:lnTo>
                  <a:cubicBezTo>
                    <a:pt x="25541" y="254967"/>
                    <a:pt x="33452" y="140253"/>
                    <a:pt x="13674" y="2422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B92CB81-0DC1-4631-9FFE-1EE59383C35F}"/>
                </a:ext>
              </a:extLst>
            </p:cNvPr>
            <p:cNvSpPr/>
            <p:nvPr/>
          </p:nvSpPr>
          <p:spPr>
            <a:xfrm>
              <a:off x="4716880" y="5539035"/>
              <a:ext cx="52742" cy="224152"/>
            </a:xfrm>
            <a:custGeom>
              <a:avLst/>
              <a:gdLst>
                <a:gd name="connsiteX0" fmla="*/ 37407 w 52741"/>
                <a:gd name="connsiteY0" fmla="*/ 13674 h 224151"/>
                <a:gd name="connsiteX1" fmla="*/ 13674 w 52741"/>
                <a:gd name="connsiteY1" fmla="*/ 46637 h 224151"/>
                <a:gd name="connsiteX2" fmla="*/ 24222 w 52741"/>
                <a:gd name="connsiteY2" fmla="*/ 218048 h 224151"/>
                <a:gd name="connsiteX3" fmla="*/ 37407 w 52741"/>
                <a:gd name="connsiteY3" fmla="*/ 13674 h 224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741" h="224151">
                  <a:moveTo>
                    <a:pt x="37407" y="13674"/>
                  </a:moveTo>
                  <a:lnTo>
                    <a:pt x="13674" y="46637"/>
                  </a:lnTo>
                  <a:cubicBezTo>
                    <a:pt x="13674" y="46637"/>
                    <a:pt x="40045" y="109927"/>
                    <a:pt x="24222" y="218048"/>
                  </a:cubicBezTo>
                  <a:cubicBezTo>
                    <a:pt x="24222" y="218048"/>
                    <a:pt x="70371" y="152121"/>
                    <a:pt x="37407" y="1367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A8EBC7F-9C1E-4B8D-994B-CA7EF1CAEE89}"/>
                </a:ext>
              </a:extLst>
            </p:cNvPr>
            <p:cNvSpPr/>
            <p:nvPr/>
          </p:nvSpPr>
          <p:spPr>
            <a:xfrm>
              <a:off x="4571841" y="5750001"/>
              <a:ext cx="118669" cy="448304"/>
            </a:xfrm>
            <a:custGeom>
              <a:avLst/>
              <a:gdLst>
                <a:gd name="connsiteX0" fmla="*/ 90149 w 118668"/>
                <a:gd name="connsiteY0" fmla="*/ 13674 h 448303"/>
                <a:gd name="connsiteX1" fmla="*/ 59823 w 118668"/>
                <a:gd name="connsiteY1" fmla="*/ 241782 h 448303"/>
                <a:gd name="connsiteX2" fmla="*/ 13674 w 118668"/>
                <a:gd name="connsiteY2" fmla="*/ 436926 h 448303"/>
                <a:gd name="connsiteX3" fmla="*/ 109927 w 118668"/>
                <a:gd name="connsiteY3" fmla="*/ 241782 h 448303"/>
                <a:gd name="connsiteX4" fmla="*/ 90149 w 118668"/>
                <a:gd name="connsiteY4" fmla="*/ 13674 h 44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68" h="448303">
                  <a:moveTo>
                    <a:pt x="90149" y="13674"/>
                  </a:moveTo>
                  <a:cubicBezTo>
                    <a:pt x="90149" y="13674"/>
                    <a:pt x="50593" y="116520"/>
                    <a:pt x="59823" y="241782"/>
                  </a:cubicBezTo>
                  <a:cubicBezTo>
                    <a:pt x="59823" y="241782"/>
                    <a:pt x="76964" y="347265"/>
                    <a:pt x="13674" y="436926"/>
                  </a:cubicBezTo>
                  <a:cubicBezTo>
                    <a:pt x="13674" y="436926"/>
                    <a:pt x="99379" y="377591"/>
                    <a:pt x="109927" y="241782"/>
                  </a:cubicBezTo>
                  <a:cubicBezTo>
                    <a:pt x="109927" y="240463"/>
                    <a:pt x="80919" y="132342"/>
                    <a:pt x="90149" y="1367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9FE0800-1BF6-4EFE-A8FE-78A967896D7C}"/>
                </a:ext>
              </a:extLst>
            </p:cNvPr>
            <p:cNvSpPr/>
            <p:nvPr/>
          </p:nvSpPr>
          <p:spPr>
            <a:xfrm>
              <a:off x="5571295" y="6326204"/>
              <a:ext cx="118669" cy="342821"/>
            </a:xfrm>
            <a:custGeom>
              <a:avLst/>
              <a:gdLst>
                <a:gd name="connsiteX0" fmla="*/ 13674 w 118668"/>
                <a:gd name="connsiteY0" fmla="*/ 171899 h 342820"/>
                <a:gd name="connsiteX1" fmla="*/ 109927 w 118668"/>
                <a:gd name="connsiteY1" fmla="*/ 336716 h 342820"/>
                <a:gd name="connsiteX2" fmla="*/ 44000 w 118668"/>
                <a:gd name="connsiteY2" fmla="*/ 13674 h 342820"/>
                <a:gd name="connsiteX3" fmla="*/ 13674 w 118668"/>
                <a:gd name="connsiteY3" fmla="*/ 171899 h 342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668" h="342820">
                  <a:moveTo>
                    <a:pt x="13674" y="171899"/>
                  </a:moveTo>
                  <a:cubicBezTo>
                    <a:pt x="13674" y="171899"/>
                    <a:pt x="46637" y="281337"/>
                    <a:pt x="109927" y="336716"/>
                  </a:cubicBezTo>
                  <a:lnTo>
                    <a:pt x="44000" y="13674"/>
                  </a:lnTo>
                  <a:lnTo>
                    <a:pt x="13674" y="17189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186C593-2BD5-4F0C-A0CD-757FB1377F7C}"/>
                </a:ext>
              </a:extLst>
            </p:cNvPr>
            <p:cNvSpPr/>
            <p:nvPr/>
          </p:nvSpPr>
          <p:spPr>
            <a:xfrm>
              <a:off x="5679415" y="6356530"/>
              <a:ext cx="131854" cy="395562"/>
            </a:xfrm>
            <a:custGeom>
              <a:avLst/>
              <a:gdLst>
                <a:gd name="connsiteX0" fmla="*/ 41363 w 131854"/>
                <a:gd name="connsiteY0" fmla="*/ 389458 h 395562"/>
                <a:gd name="connsiteX1" fmla="*/ 13674 w 131854"/>
                <a:gd name="connsiteY1" fmla="*/ 13674 h 395562"/>
                <a:gd name="connsiteX2" fmla="*/ 129705 w 131854"/>
                <a:gd name="connsiteY2" fmla="*/ 389458 h 395562"/>
                <a:gd name="connsiteX3" fmla="*/ 41363 w 131854"/>
                <a:gd name="connsiteY3" fmla="*/ 389458 h 395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854" h="395562">
                  <a:moveTo>
                    <a:pt x="41363" y="389458"/>
                  </a:moveTo>
                  <a:cubicBezTo>
                    <a:pt x="53230" y="327487"/>
                    <a:pt x="61141" y="208818"/>
                    <a:pt x="13674" y="13674"/>
                  </a:cubicBezTo>
                  <a:cubicBezTo>
                    <a:pt x="13674" y="13674"/>
                    <a:pt x="108609" y="123113"/>
                    <a:pt x="129705" y="389458"/>
                  </a:cubicBezTo>
                  <a:lnTo>
                    <a:pt x="41363" y="389458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EE96A44-AFC2-4F03-8133-F3023CC09FC3}"/>
                </a:ext>
              </a:extLst>
            </p:cNvPr>
            <p:cNvSpPr/>
            <p:nvPr/>
          </p:nvSpPr>
          <p:spPr>
            <a:xfrm>
              <a:off x="7592618" y="3571772"/>
              <a:ext cx="79112" cy="39556"/>
            </a:xfrm>
            <a:custGeom>
              <a:avLst/>
              <a:gdLst>
                <a:gd name="connsiteX0" fmla="*/ 76964 w 79112"/>
                <a:gd name="connsiteY0" fmla="*/ 34770 h 39556"/>
                <a:gd name="connsiteX1" fmla="*/ 13674 w 79112"/>
                <a:gd name="connsiteY1" fmla="*/ 13674 h 39556"/>
                <a:gd name="connsiteX2" fmla="*/ 14992 w 79112"/>
                <a:gd name="connsiteY2" fmla="*/ 17629 h 39556"/>
                <a:gd name="connsiteX3" fmla="*/ 76964 w 79112"/>
                <a:gd name="connsiteY3" fmla="*/ 34770 h 3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2" h="39556">
                  <a:moveTo>
                    <a:pt x="76964" y="34770"/>
                  </a:moveTo>
                  <a:lnTo>
                    <a:pt x="13674" y="13674"/>
                  </a:lnTo>
                  <a:lnTo>
                    <a:pt x="14992" y="17629"/>
                  </a:lnTo>
                  <a:cubicBezTo>
                    <a:pt x="36089" y="25541"/>
                    <a:pt x="59823" y="32133"/>
                    <a:pt x="76964" y="34770"/>
                  </a:cubicBezTo>
                  <a:close/>
                </a:path>
              </a:pathLst>
            </a:custGeom>
            <a:noFill/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B800767-D1B5-48FC-BE99-85E0FA66F6E7}"/>
                </a:ext>
              </a:extLst>
            </p:cNvPr>
            <p:cNvSpPr/>
            <p:nvPr/>
          </p:nvSpPr>
          <p:spPr>
            <a:xfrm>
              <a:off x="7486001" y="1583008"/>
              <a:ext cx="448304" cy="2004182"/>
            </a:xfrm>
            <a:custGeom>
              <a:avLst/>
              <a:gdLst>
                <a:gd name="connsiteX0" fmla="*/ 423556 w 448303"/>
                <a:gd name="connsiteY0" fmla="*/ 686534 h 2004182"/>
                <a:gd name="connsiteX1" fmla="*/ 393230 w 448303"/>
                <a:gd name="connsiteY1" fmla="*/ 240867 h 2004182"/>
                <a:gd name="connsiteX2" fmla="*/ 373452 w 448303"/>
                <a:gd name="connsiteY2" fmla="*/ 91872 h 2004182"/>
                <a:gd name="connsiteX3" fmla="*/ 277198 w 448303"/>
                <a:gd name="connsiteY3" fmla="*/ 12759 h 2004182"/>
                <a:gd name="connsiteX4" fmla="*/ 207315 w 448303"/>
                <a:gd name="connsiteY4" fmla="*/ 43086 h 2004182"/>
                <a:gd name="connsiteX5" fmla="*/ 141388 w 448303"/>
                <a:gd name="connsiteY5" fmla="*/ 80005 h 2004182"/>
                <a:gd name="connsiteX6" fmla="*/ 95239 w 448303"/>
                <a:gd name="connsiteY6" fmla="*/ 123517 h 2004182"/>
                <a:gd name="connsiteX7" fmla="*/ 42498 w 448303"/>
                <a:gd name="connsiteY7" fmla="*/ 156480 h 2004182"/>
                <a:gd name="connsiteX8" fmla="*/ 42498 w 448303"/>
                <a:gd name="connsiteY8" fmla="*/ 288334 h 2004182"/>
                <a:gd name="connsiteX9" fmla="*/ 115017 w 448303"/>
                <a:gd name="connsiteY9" fmla="*/ 334483 h 2004182"/>
                <a:gd name="connsiteX10" fmla="*/ 121610 w 448303"/>
                <a:gd name="connsiteY10" fmla="*/ 367447 h 2004182"/>
                <a:gd name="connsiteX11" fmla="*/ 200723 w 448303"/>
                <a:gd name="connsiteY11" fmla="*/ 472930 h 2004182"/>
                <a:gd name="connsiteX12" fmla="*/ 204678 w 448303"/>
                <a:gd name="connsiteY12" fmla="*/ 683897 h 2004182"/>
                <a:gd name="connsiteX13" fmla="*/ 154574 w 448303"/>
                <a:gd name="connsiteY13" fmla="*/ 991117 h 2004182"/>
                <a:gd name="connsiteX14" fmla="*/ 38542 w 448303"/>
                <a:gd name="connsiteY14" fmla="*/ 1465792 h 2004182"/>
                <a:gd name="connsiteX15" fmla="*/ 22720 w 448303"/>
                <a:gd name="connsiteY15" fmla="*/ 1477658 h 2004182"/>
                <a:gd name="connsiteX16" fmla="*/ 14808 w 448303"/>
                <a:gd name="connsiteY16" fmla="*/ 1551497 h 2004182"/>
                <a:gd name="connsiteX17" fmla="*/ 54364 w 448303"/>
                <a:gd name="connsiteY17" fmla="*/ 1983978 h 2004182"/>
                <a:gd name="connsiteX18" fmla="*/ 117654 w 448303"/>
                <a:gd name="connsiteY18" fmla="*/ 2009031 h 2004182"/>
                <a:gd name="connsiteX19" fmla="*/ 116336 w 448303"/>
                <a:gd name="connsiteY19" fmla="*/ 2005075 h 2004182"/>
                <a:gd name="connsiteX20" fmla="*/ 116336 w 448303"/>
                <a:gd name="connsiteY20" fmla="*/ 2005075 h 2004182"/>
                <a:gd name="connsiteX21" fmla="*/ 116336 w 448303"/>
                <a:gd name="connsiteY21" fmla="*/ 2003756 h 2004182"/>
                <a:gd name="connsiteX22" fmla="*/ 307524 w 448303"/>
                <a:gd name="connsiteY22" fmla="*/ 1951015 h 2004182"/>
                <a:gd name="connsiteX23" fmla="*/ 403778 w 448303"/>
                <a:gd name="connsiteY23" fmla="*/ 1654343 h 2004182"/>
                <a:gd name="connsiteX24" fmla="*/ 414326 w 448303"/>
                <a:gd name="connsiteY24" fmla="*/ 1476340 h 2004182"/>
                <a:gd name="connsiteX25" fmla="*/ 457838 w 448303"/>
                <a:gd name="connsiteY25" fmla="*/ 1155934 h 2004182"/>
                <a:gd name="connsiteX26" fmla="*/ 423556 w 448303"/>
                <a:gd name="connsiteY26" fmla="*/ 686534 h 2004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8303" h="2004182">
                  <a:moveTo>
                    <a:pt x="423556" y="686534"/>
                  </a:moveTo>
                  <a:cubicBezTo>
                    <a:pt x="423556" y="686534"/>
                    <a:pt x="430149" y="405685"/>
                    <a:pt x="393230" y="240867"/>
                  </a:cubicBezTo>
                  <a:lnTo>
                    <a:pt x="373452" y="91872"/>
                  </a:lnTo>
                  <a:cubicBezTo>
                    <a:pt x="373452" y="91872"/>
                    <a:pt x="360266" y="-30753"/>
                    <a:pt x="277198" y="12759"/>
                  </a:cubicBezTo>
                  <a:cubicBezTo>
                    <a:pt x="277198" y="12759"/>
                    <a:pt x="207315" y="8804"/>
                    <a:pt x="207315" y="43086"/>
                  </a:cubicBezTo>
                  <a:cubicBezTo>
                    <a:pt x="207315" y="43086"/>
                    <a:pt x="147981" y="43086"/>
                    <a:pt x="141388" y="80005"/>
                  </a:cubicBezTo>
                  <a:lnTo>
                    <a:pt x="95239" y="123517"/>
                  </a:lnTo>
                  <a:lnTo>
                    <a:pt x="42498" y="156480"/>
                  </a:lnTo>
                  <a:cubicBezTo>
                    <a:pt x="42498" y="156480"/>
                    <a:pt x="-30022" y="232956"/>
                    <a:pt x="42498" y="288334"/>
                  </a:cubicBezTo>
                  <a:lnTo>
                    <a:pt x="115017" y="334483"/>
                  </a:lnTo>
                  <a:lnTo>
                    <a:pt x="121610" y="367447"/>
                  </a:lnTo>
                  <a:cubicBezTo>
                    <a:pt x="121610" y="367447"/>
                    <a:pt x="138751" y="450515"/>
                    <a:pt x="200723" y="472930"/>
                  </a:cubicBezTo>
                  <a:lnTo>
                    <a:pt x="204678" y="683897"/>
                  </a:lnTo>
                  <a:cubicBezTo>
                    <a:pt x="204678" y="683897"/>
                    <a:pt x="204678" y="846077"/>
                    <a:pt x="154574" y="991117"/>
                  </a:cubicBezTo>
                  <a:cubicBezTo>
                    <a:pt x="154574" y="991117"/>
                    <a:pt x="58320" y="1271966"/>
                    <a:pt x="38542" y="1465792"/>
                  </a:cubicBezTo>
                  <a:lnTo>
                    <a:pt x="22720" y="1477658"/>
                  </a:lnTo>
                  <a:lnTo>
                    <a:pt x="14808" y="1551497"/>
                  </a:lnTo>
                  <a:cubicBezTo>
                    <a:pt x="14808" y="1551497"/>
                    <a:pt x="-28704" y="1841576"/>
                    <a:pt x="54364" y="1983978"/>
                  </a:cubicBezTo>
                  <a:cubicBezTo>
                    <a:pt x="54364" y="1983978"/>
                    <a:pt x="84691" y="1997164"/>
                    <a:pt x="117654" y="2009031"/>
                  </a:cubicBezTo>
                  <a:lnTo>
                    <a:pt x="116336" y="2005075"/>
                  </a:lnTo>
                  <a:lnTo>
                    <a:pt x="116336" y="2005075"/>
                  </a:lnTo>
                  <a:lnTo>
                    <a:pt x="116336" y="2003756"/>
                  </a:lnTo>
                  <a:cubicBezTo>
                    <a:pt x="116336" y="2003756"/>
                    <a:pt x="228412" y="2003756"/>
                    <a:pt x="307524" y="1951015"/>
                  </a:cubicBezTo>
                  <a:cubicBezTo>
                    <a:pt x="307524" y="1951015"/>
                    <a:pt x="399822" y="1852124"/>
                    <a:pt x="403778" y="1654343"/>
                  </a:cubicBezTo>
                  <a:lnTo>
                    <a:pt x="414326" y="1476340"/>
                  </a:lnTo>
                  <a:cubicBezTo>
                    <a:pt x="414326" y="1476340"/>
                    <a:pt x="453882" y="1245595"/>
                    <a:pt x="457838" y="1155934"/>
                  </a:cubicBezTo>
                  <a:cubicBezTo>
                    <a:pt x="459157" y="1154616"/>
                    <a:pt x="449927" y="871130"/>
                    <a:pt x="423556" y="686534"/>
                  </a:cubicBezTo>
                  <a:close/>
                </a:path>
              </a:pathLst>
            </a:custGeom>
            <a:solidFill>
              <a:schemeClr val="bg1"/>
            </a:solidFill>
            <a:ln w="32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116ACCE-7F60-4E1D-A761-41595D6E608A}"/>
                </a:ext>
              </a:extLst>
            </p:cNvPr>
            <p:cNvSpPr/>
            <p:nvPr/>
          </p:nvSpPr>
          <p:spPr>
            <a:xfrm>
              <a:off x="4766985" y="3201262"/>
              <a:ext cx="342821" cy="1766845"/>
            </a:xfrm>
            <a:custGeom>
              <a:avLst/>
              <a:gdLst>
                <a:gd name="connsiteX0" fmla="*/ 105972 w 342820"/>
                <a:gd name="connsiteY0" fmla="*/ 1155530 h 1766844"/>
                <a:gd name="connsiteX1" fmla="*/ 105972 w 342820"/>
                <a:gd name="connsiteY1" fmla="*/ 1155530 h 1766844"/>
                <a:gd name="connsiteX2" fmla="*/ 105972 w 342820"/>
                <a:gd name="connsiteY2" fmla="*/ 1137071 h 1766844"/>
                <a:gd name="connsiteX3" fmla="*/ 66415 w 342820"/>
                <a:gd name="connsiteY3" fmla="*/ 1024995 h 1766844"/>
                <a:gd name="connsiteX4" fmla="*/ 29496 w 342820"/>
                <a:gd name="connsiteY4" fmla="*/ 858859 h 1766844"/>
                <a:gd name="connsiteX5" fmla="*/ 29496 w 342820"/>
                <a:gd name="connsiteY5" fmla="*/ 858859 h 1766844"/>
                <a:gd name="connsiteX6" fmla="*/ 13674 w 342820"/>
                <a:gd name="connsiteY6" fmla="*/ 13674 h 1766844"/>
                <a:gd name="connsiteX7" fmla="*/ 119157 w 342820"/>
                <a:gd name="connsiteY7" fmla="*/ 600425 h 1766844"/>
                <a:gd name="connsiteX8" fmla="*/ 198270 w 342820"/>
                <a:gd name="connsiteY8" fmla="*/ 1180583 h 1766844"/>
                <a:gd name="connsiteX9" fmla="*/ 340672 w 342820"/>
                <a:gd name="connsiteY9" fmla="*/ 1760741 h 1766844"/>
                <a:gd name="connsiteX10" fmla="*/ 105972 w 342820"/>
                <a:gd name="connsiteY10" fmla="*/ 1155530 h 1766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820" h="1766844">
                  <a:moveTo>
                    <a:pt x="105972" y="1155530"/>
                  </a:moveTo>
                  <a:cubicBezTo>
                    <a:pt x="105972" y="1155530"/>
                    <a:pt x="105972" y="1155530"/>
                    <a:pt x="105972" y="1155530"/>
                  </a:cubicBezTo>
                  <a:lnTo>
                    <a:pt x="105972" y="1137071"/>
                  </a:lnTo>
                  <a:lnTo>
                    <a:pt x="66415" y="1024995"/>
                  </a:lnTo>
                  <a:lnTo>
                    <a:pt x="29496" y="858859"/>
                  </a:lnTo>
                  <a:cubicBezTo>
                    <a:pt x="29496" y="858859"/>
                    <a:pt x="29496" y="858859"/>
                    <a:pt x="29496" y="858859"/>
                  </a:cubicBezTo>
                  <a:cubicBezTo>
                    <a:pt x="51911" y="713819"/>
                    <a:pt x="71690" y="440881"/>
                    <a:pt x="13674" y="13674"/>
                  </a:cubicBezTo>
                  <a:cubicBezTo>
                    <a:pt x="13674" y="13674"/>
                    <a:pt x="96742" y="297160"/>
                    <a:pt x="119157" y="600425"/>
                  </a:cubicBezTo>
                  <a:cubicBezTo>
                    <a:pt x="141572" y="903689"/>
                    <a:pt x="158713" y="1026313"/>
                    <a:pt x="198270" y="1180583"/>
                  </a:cubicBezTo>
                  <a:cubicBezTo>
                    <a:pt x="237826" y="1334852"/>
                    <a:pt x="314301" y="1470662"/>
                    <a:pt x="340672" y="1760741"/>
                  </a:cubicBezTo>
                  <a:cubicBezTo>
                    <a:pt x="340672" y="1760741"/>
                    <a:pt x="237826" y="1410009"/>
                    <a:pt x="105972" y="115553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AC0499B-BF03-42B7-8C7B-EC301DAB887D}"/>
                </a:ext>
              </a:extLst>
            </p:cNvPr>
            <p:cNvSpPr/>
            <p:nvPr/>
          </p:nvSpPr>
          <p:spPr>
            <a:xfrm>
              <a:off x="4913343" y="3640336"/>
              <a:ext cx="566973" cy="1265799"/>
            </a:xfrm>
            <a:custGeom>
              <a:avLst/>
              <a:gdLst>
                <a:gd name="connsiteX0" fmla="*/ 555594 w 566972"/>
                <a:gd name="connsiteY0" fmla="*/ 1247828 h 1265799"/>
                <a:gd name="connsiteX1" fmla="*/ 554276 w 566972"/>
                <a:gd name="connsiteY1" fmla="*/ 1258377 h 1265799"/>
                <a:gd name="connsiteX2" fmla="*/ 554276 w 566972"/>
                <a:gd name="connsiteY2" fmla="*/ 1263651 h 1265799"/>
                <a:gd name="connsiteX3" fmla="*/ 204862 w 566972"/>
                <a:gd name="connsiteY3" fmla="*/ 719093 h 1265799"/>
                <a:gd name="connsiteX4" fmla="*/ 13674 w 566972"/>
                <a:gd name="connsiteY4" fmla="*/ 13674 h 1265799"/>
                <a:gd name="connsiteX5" fmla="*/ 301116 w 566972"/>
                <a:gd name="connsiteY5" fmla="*/ 782383 h 1265799"/>
                <a:gd name="connsiteX6" fmla="*/ 555594 w 566972"/>
                <a:gd name="connsiteY6" fmla="*/ 1247828 h 1265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6972" h="1265799">
                  <a:moveTo>
                    <a:pt x="555594" y="1247828"/>
                  </a:moveTo>
                  <a:cubicBezTo>
                    <a:pt x="555594" y="1251784"/>
                    <a:pt x="555594" y="1254421"/>
                    <a:pt x="554276" y="1258377"/>
                  </a:cubicBezTo>
                  <a:lnTo>
                    <a:pt x="554276" y="1263651"/>
                  </a:lnTo>
                  <a:cubicBezTo>
                    <a:pt x="451429" y="1131797"/>
                    <a:pt x="273426" y="887867"/>
                    <a:pt x="204862" y="719093"/>
                  </a:cubicBezTo>
                  <a:cubicBezTo>
                    <a:pt x="105972" y="475163"/>
                    <a:pt x="40045" y="251011"/>
                    <a:pt x="13674" y="13674"/>
                  </a:cubicBezTo>
                  <a:cubicBezTo>
                    <a:pt x="13674" y="13674"/>
                    <a:pt x="83556" y="323531"/>
                    <a:pt x="301116" y="782383"/>
                  </a:cubicBezTo>
                  <a:cubicBezTo>
                    <a:pt x="299797" y="781065"/>
                    <a:pt x="415829" y="1030269"/>
                    <a:pt x="555594" y="124782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453F263-4892-4570-B9D4-B3D6B4371DF8}"/>
                </a:ext>
              </a:extLst>
            </p:cNvPr>
            <p:cNvSpPr/>
            <p:nvPr/>
          </p:nvSpPr>
          <p:spPr>
            <a:xfrm>
              <a:off x="6622172" y="3161705"/>
              <a:ext cx="210967" cy="540602"/>
            </a:xfrm>
            <a:custGeom>
              <a:avLst/>
              <a:gdLst>
                <a:gd name="connsiteX0" fmla="*/ 202225 w 210966"/>
                <a:gd name="connsiteY0" fmla="*/ 13674 h 540601"/>
                <a:gd name="connsiteX1" fmla="*/ 13674 w 210966"/>
                <a:gd name="connsiteY1" fmla="*/ 531860 h 540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0966" h="540601">
                  <a:moveTo>
                    <a:pt x="202225" y="13674"/>
                  </a:moveTo>
                  <a:cubicBezTo>
                    <a:pt x="202225" y="13674"/>
                    <a:pt x="57186" y="132342"/>
                    <a:pt x="13674" y="531860"/>
                  </a:cubicBezTo>
                </a:path>
              </a:pathLst>
            </a:custGeom>
            <a:noFill/>
            <a:ln w="1317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17D6D9C-2F0E-42B1-86DA-7AA61D3C19FD}"/>
                </a:ext>
              </a:extLst>
            </p:cNvPr>
            <p:cNvSpPr/>
            <p:nvPr/>
          </p:nvSpPr>
          <p:spPr>
            <a:xfrm>
              <a:off x="6678869" y="3161705"/>
              <a:ext cx="197781" cy="421933"/>
            </a:xfrm>
            <a:custGeom>
              <a:avLst/>
              <a:gdLst>
                <a:gd name="connsiteX0" fmla="*/ 189040 w 197781"/>
                <a:gd name="connsiteY0" fmla="*/ 13674 h 421933"/>
                <a:gd name="connsiteX1" fmla="*/ 13674 w 197781"/>
                <a:gd name="connsiteY1" fmla="*/ 413192 h 421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7781" h="421933">
                  <a:moveTo>
                    <a:pt x="189040" y="13674"/>
                  </a:moveTo>
                  <a:cubicBezTo>
                    <a:pt x="189040" y="13674"/>
                    <a:pt x="57186" y="158713"/>
                    <a:pt x="13674" y="413192"/>
                  </a:cubicBezTo>
                </a:path>
              </a:pathLst>
            </a:custGeom>
            <a:noFill/>
            <a:ln w="1317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803CCDB-790C-4EF7-802E-54AEA0F36AA2}"/>
                </a:ext>
              </a:extLst>
            </p:cNvPr>
            <p:cNvSpPr/>
            <p:nvPr/>
          </p:nvSpPr>
          <p:spPr>
            <a:xfrm>
              <a:off x="6866102" y="3135335"/>
              <a:ext cx="250523" cy="395562"/>
            </a:xfrm>
            <a:custGeom>
              <a:avLst/>
              <a:gdLst>
                <a:gd name="connsiteX0" fmla="*/ 241782 w 250522"/>
                <a:gd name="connsiteY0" fmla="*/ 13674 h 395562"/>
                <a:gd name="connsiteX1" fmla="*/ 13674 w 250522"/>
                <a:gd name="connsiteY1" fmla="*/ 393414 h 395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22" h="395562">
                  <a:moveTo>
                    <a:pt x="241782" y="13674"/>
                  </a:moveTo>
                  <a:cubicBezTo>
                    <a:pt x="241782" y="13674"/>
                    <a:pt x="99379" y="211455"/>
                    <a:pt x="13674" y="393414"/>
                  </a:cubicBezTo>
                </a:path>
              </a:pathLst>
            </a:custGeom>
            <a:noFill/>
            <a:ln w="1317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2B0DB20-005A-4454-8422-19A724AA7B80}"/>
                </a:ext>
              </a:extLst>
            </p:cNvPr>
            <p:cNvSpPr/>
            <p:nvPr/>
          </p:nvSpPr>
          <p:spPr>
            <a:xfrm>
              <a:off x="6693373" y="3610009"/>
              <a:ext cx="79112" cy="237337"/>
            </a:xfrm>
            <a:custGeom>
              <a:avLst/>
              <a:gdLst>
                <a:gd name="connsiteX0" fmla="*/ 69052 w 79112"/>
                <a:gd name="connsiteY0" fmla="*/ 198270 h 237337"/>
                <a:gd name="connsiteX1" fmla="*/ 32133 w 79112"/>
                <a:gd name="connsiteY1" fmla="*/ 220685 h 237337"/>
                <a:gd name="connsiteX2" fmla="*/ 13674 w 79112"/>
                <a:gd name="connsiteY2" fmla="*/ 228596 h 237337"/>
                <a:gd name="connsiteX3" fmla="*/ 78282 w 79112"/>
                <a:gd name="connsiteY3" fmla="*/ 13674 h 237337"/>
                <a:gd name="connsiteX4" fmla="*/ 69052 w 79112"/>
                <a:gd name="connsiteY4" fmla="*/ 198270 h 23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112" h="237337">
                  <a:moveTo>
                    <a:pt x="69052" y="198270"/>
                  </a:moveTo>
                  <a:lnTo>
                    <a:pt x="32133" y="220685"/>
                  </a:lnTo>
                  <a:lnTo>
                    <a:pt x="13674" y="228596"/>
                  </a:lnTo>
                  <a:cubicBezTo>
                    <a:pt x="16311" y="83556"/>
                    <a:pt x="74327" y="17629"/>
                    <a:pt x="78282" y="13674"/>
                  </a:cubicBezTo>
                  <a:cubicBezTo>
                    <a:pt x="45319" y="67734"/>
                    <a:pt x="53230" y="140254"/>
                    <a:pt x="69052" y="19827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6EF471B-3099-4C89-844D-E862FA8C7B53}"/>
                </a:ext>
              </a:extLst>
            </p:cNvPr>
            <p:cNvSpPr/>
            <p:nvPr/>
          </p:nvSpPr>
          <p:spPr>
            <a:xfrm>
              <a:off x="6790797" y="3683848"/>
              <a:ext cx="105483" cy="105483"/>
            </a:xfrm>
            <a:custGeom>
              <a:avLst/>
              <a:gdLst>
                <a:gd name="connsiteX0" fmla="*/ 95571 w 105483"/>
                <a:gd name="connsiteY0" fmla="*/ 76964 h 105483"/>
                <a:gd name="connsiteX1" fmla="*/ 20415 w 105483"/>
                <a:gd name="connsiteY1" fmla="*/ 95423 h 105483"/>
                <a:gd name="connsiteX2" fmla="*/ 13822 w 105483"/>
                <a:gd name="connsiteY2" fmla="*/ 99379 h 105483"/>
                <a:gd name="connsiteX3" fmla="*/ 20415 w 105483"/>
                <a:gd name="connsiteY3" fmla="*/ 13674 h 105483"/>
                <a:gd name="connsiteX4" fmla="*/ 95571 w 105483"/>
                <a:gd name="connsiteY4" fmla="*/ 76964 h 10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483" h="105483">
                  <a:moveTo>
                    <a:pt x="95571" y="76964"/>
                  </a:moveTo>
                  <a:cubicBezTo>
                    <a:pt x="49423" y="82238"/>
                    <a:pt x="20415" y="95423"/>
                    <a:pt x="20415" y="95423"/>
                  </a:cubicBezTo>
                  <a:lnTo>
                    <a:pt x="13822" y="99379"/>
                  </a:lnTo>
                  <a:cubicBezTo>
                    <a:pt x="12504" y="50593"/>
                    <a:pt x="20415" y="13674"/>
                    <a:pt x="20415" y="13674"/>
                  </a:cubicBezTo>
                  <a:cubicBezTo>
                    <a:pt x="52060" y="20266"/>
                    <a:pt x="77112" y="47956"/>
                    <a:pt x="95571" y="7696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27964FE-EF72-4DF5-A691-38266B94608C}"/>
                </a:ext>
              </a:extLst>
            </p:cNvPr>
            <p:cNvSpPr/>
            <p:nvPr/>
          </p:nvSpPr>
          <p:spPr>
            <a:xfrm>
              <a:off x="7156035" y="3254003"/>
              <a:ext cx="210967" cy="487860"/>
            </a:xfrm>
            <a:custGeom>
              <a:avLst/>
              <a:gdLst>
                <a:gd name="connsiteX0" fmla="*/ 202372 w 210966"/>
                <a:gd name="connsiteY0" fmla="*/ 485711 h 487860"/>
                <a:gd name="connsiteX1" fmla="*/ 202372 w 210966"/>
                <a:gd name="connsiteY1" fmla="*/ 485711 h 487860"/>
                <a:gd name="connsiteX2" fmla="*/ 20413 w 210966"/>
                <a:gd name="connsiteY2" fmla="*/ 13674 h 487860"/>
                <a:gd name="connsiteX3" fmla="*/ 46784 w 210966"/>
                <a:gd name="connsiteY3" fmla="*/ 53230 h 487860"/>
                <a:gd name="connsiteX4" fmla="*/ 197097 w 210966"/>
                <a:gd name="connsiteY4" fmla="*/ 471207 h 487860"/>
                <a:gd name="connsiteX5" fmla="*/ 194461 w 210966"/>
                <a:gd name="connsiteY5" fmla="*/ 471207 h 487860"/>
                <a:gd name="connsiteX6" fmla="*/ 202372 w 210966"/>
                <a:gd name="connsiteY6" fmla="*/ 485711 h 487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966" h="487860">
                  <a:moveTo>
                    <a:pt x="202372" y="485711"/>
                  </a:moveTo>
                  <a:lnTo>
                    <a:pt x="202372" y="485711"/>
                  </a:lnTo>
                  <a:cubicBezTo>
                    <a:pt x="-40240" y="265515"/>
                    <a:pt x="20413" y="13674"/>
                    <a:pt x="20413" y="13674"/>
                  </a:cubicBezTo>
                  <a:lnTo>
                    <a:pt x="46784" y="53230"/>
                  </a:lnTo>
                  <a:cubicBezTo>
                    <a:pt x="7228" y="229914"/>
                    <a:pt x="117985" y="385502"/>
                    <a:pt x="197097" y="471207"/>
                  </a:cubicBezTo>
                  <a:lnTo>
                    <a:pt x="194461" y="471207"/>
                  </a:lnTo>
                  <a:lnTo>
                    <a:pt x="202372" y="48571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A5BA9C4-B3E3-40C4-BDEE-241A51F5B7E9}"/>
                </a:ext>
              </a:extLst>
            </p:cNvPr>
            <p:cNvSpPr/>
            <p:nvPr/>
          </p:nvSpPr>
          <p:spPr>
            <a:xfrm>
              <a:off x="6155409" y="5228858"/>
              <a:ext cx="276894" cy="79112"/>
            </a:xfrm>
            <a:custGeom>
              <a:avLst/>
              <a:gdLst>
                <a:gd name="connsiteX0" fmla="*/ 270789 w 276893"/>
                <a:gd name="connsiteY0" fmla="*/ 16631 h 79112"/>
                <a:gd name="connsiteX1" fmla="*/ 249693 w 276893"/>
                <a:gd name="connsiteY1" fmla="*/ 52232 h 79112"/>
                <a:gd name="connsiteX2" fmla="*/ 13674 w 276893"/>
                <a:gd name="connsiteY2" fmla="*/ 75965 h 79112"/>
                <a:gd name="connsiteX3" fmla="*/ 270789 w 276893"/>
                <a:gd name="connsiteY3" fmla="*/ 16631 h 79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6893" h="79112">
                  <a:moveTo>
                    <a:pt x="270789" y="16631"/>
                  </a:moveTo>
                  <a:cubicBezTo>
                    <a:pt x="264197" y="29816"/>
                    <a:pt x="257604" y="41683"/>
                    <a:pt x="249693" y="52232"/>
                  </a:cubicBezTo>
                  <a:cubicBezTo>
                    <a:pt x="198270" y="52232"/>
                    <a:pt x="109927" y="56187"/>
                    <a:pt x="13674" y="75965"/>
                  </a:cubicBezTo>
                  <a:cubicBezTo>
                    <a:pt x="20266" y="72010"/>
                    <a:pt x="138935" y="-1829"/>
                    <a:pt x="270789" y="1663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7DDC069-390D-4BD3-A9BD-BABD8FB3A22A}"/>
                </a:ext>
              </a:extLst>
            </p:cNvPr>
            <p:cNvSpPr/>
            <p:nvPr/>
          </p:nvSpPr>
          <p:spPr>
            <a:xfrm>
              <a:off x="4789706" y="5103160"/>
              <a:ext cx="224152" cy="171410"/>
            </a:xfrm>
            <a:custGeom>
              <a:avLst/>
              <a:gdLst>
                <a:gd name="connsiteX0" fmla="*/ 215104 w 224151"/>
                <a:gd name="connsiteY0" fmla="*/ 168700 h 171410"/>
                <a:gd name="connsiteX1" fmla="*/ 135992 w 224151"/>
                <a:gd name="connsiteY1" fmla="*/ 23660 h 171410"/>
                <a:gd name="connsiteX2" fmla="*/ 85887 w 224151"/>
                <a:gd name="connsiteY2" fmla="*/ 30253 h 171410"/>
                <a:gd name="connsiteX3" fmla="*/ 48968 w 224151"/>
                <a:gd name="connsiteY3" fmla="*/ 36846 h 171410"/>
                <a:gd name="connsiteX4" fmla="*/ 22597 w 224151"/>
                <a:gd name="connsiteY4" fmla="*/ 76402 h 171410"/>
                <a:gd name="connsiteX5" fmla="*/ 88524 w 224151"/>
                <a:gd name="connsiteY5" fmla="*/ 135736 h 171410"/>
                <a:gd name="connsiteX6" fmla="*/ 128081 w 224151"/>
                <a:gd name="connsiteY6" fmla="*/ 98817 h 171410"/>
                <a:gd name="connsiteX7" fmla="*/ 158407 w 224151"/>
                <a:gd name="connsiteY7" fmla="*/ 98817 h 171410"/>
                <a:gd name="connsiteX8" fmla="*/ 215104 w 224151"/>
                <a:gd name="connsiteY8" fmla="*/ 168700 h 171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151" h="171410">
                  <a:moveTo>
                    <a:pt x="215104" y="168700"/>
                  </a:moveTo>
                  <a:cubicBezTo>
                    <a:pt x="215104" y="168700"/>
                    <a:pt x="182141" y="79039"/>
                    <a:pt x="135992" y="23660"/>
                  </a:cubicBezTo>
                  <a:cubicBezTo>
                    <a:pt x="135992" y="23660"/>
                    <a:pt x="112258" y="-2710"/>
                    <a:pt x="85887" y="30253"/>
                  </a:cubicBezTo>
                  <a:cubicBezTo>
                    <a:pt x="85887" y="30253"/>
                    <a:pt x="68746" y="56624"/>
                    <a:pt x="48968" y="36846"/>
                  </a:cubicBezTo>
                  <a:cubicBezTo>
                    <a:pt x="48968" y="36846"/>
                    <a:pt x="-7729" y="10475"/>
                    <a:pt x="22597" y="76402"/>
                  </a:cubicBezTo>
                  <a:cubicBezTo>
                    <a:pt x="22597" y="76402"/>
                    <a:pt x="48968" y="119914"/>
                    <a:pt x="88524" y="135736"/>
                  </a:cubicBezTo>
                  <a:cubicBezTo>
                    <a:pt x="88524" y="135736"/>
                    <a:pt x="125444" y="135736"/>
                    <a:pt x="128081" y="98817"/>
                  </a:cubicBezTo>
                  <a:cubicBezTo>
                    <a:pt x="128081" y="98817"/>
                    <a:pt x="138629" y="72447"/>
                    <a:pt x="158407" y="98817"/>
                  </a:cubicBezTo>
                  <a:lnTo>
                    <a:pt x="215104" y="1687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675D6A6-4CB4-4CB5-A487-3D4FDFE290F7}"/>
                </a:ext>
              </a:extLst>
            </p:cNvPr>
            <p:cNvSpPr/>
            <p:nvPr/>
          </p:nvSpPr>
          <p:spPr>
            <a:xfrm>
              <a:off x="4807860" y="2988977"/>
              <a:ext cx="131854" cy="65927"/>
            </a:xfrm>
            <a:custGeom>
              <a:avLst/>
              <a:gdLst>
                <a:gd name="connsiteX0" fmla="*/ 121794 w 131854"/>
                <a:gd name="connsiteY0" fmla="*/ 58504 h 65927"/>
                <a:gd name="connsiteX1" fmla="*/ 13674 w 131854"/>
                <a:gd name="connsiteY1" fmla="*/ 32133 h 65927"/>
                <a:gd name="connsiteX2" fmla="*/ 33452 w 131854"/>
                <a:gd name="connsiteY2" fmla="*/ 13674 h 65927"/>
                <a:gd name="connsiteX3" fmla="*/ 121794 w 131854"/>
                <a:gd name="connsiteY3" fmla="*/ 58504 h 65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854" h="65927">
                  <a:moveTo>
                    <a:pt x="121794" y="58504"/>
                  </a:moveTo>
                  <a:cubicBezTo>
                    <a:pt x="121794" y="58504"/>
                    <a:pt x="67734" y="44000"/>
                    <a:pt x="13674" y="32133"/>
                  </a:cubicBezTo>
                  <a:cubicBezTo>
                    <a:pt x="17629" y="25541"/>
                    <a:pt x="24222" y="18948"/>
                    <a:pt x="33452" y="13674"/>
                  </a:cubicBezTo>
                  <a:cubicBezTo>
                    <a:pt x="65097" y="25541"/>
                    <a:pt x="98060" y="40045"/>
                    <a:pt x="121794" y="5850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FCDFD4E-4E5A-4DC6-89D4-6105810AFE10}"/>
                </a:ext>
              </a:extLst>
            </p:cNvPr>
            <p:cNvSpPr/>
            <p:nvPr/>
          </p:nvSpPr>
          <p:spPr>
            <a:xfrm>
              <a:off x="3656773" y="1401453"/>
              <a:ext cx="26371" cy="26371"/>
            </a:xfrm>
            <a:custGeom>
              <a:avLst/>
              <a:gdLst/>
              <a:ahLst/>
              <a:cxnLst/>
              <a:rect l="l" t="t" r="r" b="b"/>
              <a:pathLst>
                <a:path w="26370" h="26370"/>
              </a:pathLst>
            </a:custGeom>
            <a:noFill/>
            <a:ln w="13170" cap="flat">
              <a:solidFill>
                <a:srgbClr val="F9440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68129A5-11FB-4B90-AE9C-1FB9A6111BDB}"/>
                </a:ext>
              </a:extLst>
            </p:cNvPr>
            <p:cNvSpPr/>
            <p:nvPr/>
          </p:nvSpPr>
          <p:spPr>
            <a:xfrm>
              <a:off x="3656773" y="1401453"/>
              <a:ext cx="26371" cy="26371"/>
            </a:xfrm>
            <a:custGeom>
              <a:avLst/>
              <a:gdLst/>
              <a:ahLst/>
              <a:cxnLst/>
              <a:rect l="l" t="t" r="r" b="b"/>
              <a:pathLst>
                <a:path w="26370" h="26370"/>
              </a:pathLst>
            </a:custGeom>
            <a:noFill/>
            <a:ln w="13170" cap="flat">
              <a:solidFill>
                <a:srgbClr val="F9440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F776605-36AC-4792-BF82-ED9ECD7C33DC}"/>
                </a:ext>
              </a:extLst>
            </p:cNvPr>
            <p:cNvSpPr/>
            <p:nvPr/>
          </p:nvSpPr>
          <p:spPr>
            <a:xfrm>
              <a:off x="3900703" y="3351575"/>
              <a:ext cx="329635" cy="131854"/>
            </a:xfrm>
            <a:custGeom>
              <a:avLst/>
              <a:gdLst>
                <a:gd name="connsiteX0" fmla="*/ 327487 w 329635"/>
                <a:gd name="connsiteY0" fmla="*/ 13674 h 131854"/>
                <a:gd name="connsiteX1" fmla="*/ 103335 w 329635"/>
                <a:gd name="connsiteY1" fmla="*/ 127068 h 131854"/>
                <a:gd name="connsiteX2" fmla="*/ 40045 w 329635"/>
                <a:gd name="connsiteY2" fmla="*/ 87512 h 131854"/>
                <a:gd name="connsiteX3" fmla="*/ 13674 w 329635"/>
                <a:gd name="connsiteY3" fmla="*/ 70371 h 131854"/>
                <a:gd name="connsiteX4" fmla="*/ 327487 w 329635"/>
                <a:gd name="connsiteY4" fmla="*/ 13674 h 131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9635" h="131854">
                  <a:moveTo>
                    <a:pt x="327487" y="13674"/>
                  </a:moveTo>
                  <a:cubicBezTo>
                    <a:pt x="273426" y="82238"/>
                    <a:pt x="183766" y="113883"/>
                    <a:pt x="103335" y="127068"/>
                  </a:cubicBezTo>
                  <a:lnTo>
                    <a:pt x="40045" y="87512"/>
                  </a:lnTo>
                  <a:cubicBezTo>
                    <a:pt x="30815" y="80919"/>
                    <a:pt x="21585" y="75645"/>
                    <a:pt x="13674" y="70371"/>
                  </a:cubicBezTo>
                  <a:cubicBezTo>
                    <a:pt x="229915" y="100698"/>
                    <a:pt x="322212" y="17629"/>
                    <a:pt x="327487" y="1367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0FCDAD9-E31B-4D2E-804B-8ACCB5ED7099}"/>
                </a:ext>
              </a:extLst>
            </p:cNvPr>
            <p:cNvSpPr/>
            <p:nvPr/>
          </p:nvSpPr>
          <p:spPr>
            <a:xfrm>
              <a:off x="4049698" y="3521089"/>
              <a:ext cx="158225" cy="65927"/>
            </a:xfrm>
            <a:custGeom>
              <a:avLst/>
              <a:gdLst>
                <a:gd name="connsiteX0" fmla="*/ 152121 w 158224"/>
                <a:gd name="connsiteY0" fmla="*/ 23482 h 65927"/>
                <a:gd name="connsiteX1" fmla="*/ 70371 w 158224"/>
                <a:gd name="connsiteY1" fmla="*/ 53809 h 65927"/>
                <a:gd name="connsiteX2" fmla="*/ 32133 w 158224"/>
                <a:gd name="connsiteY2" fmla="*/ 32712 h 65927"/>
                <a:gd name="connsiteX3" fmla="*/ 13674 w 158224"/>
                <a:gd name="connsiteY3" fmla="*/ 26119 h 65927"/>
                <a:gd name="connsiteX4" fmla="*/ 152121 w 158224"/>
                <a:gd name="connsiteY4" fmla="*/ 23482 h 65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224" h="65927">
                  <a:moveTo>
                    <a:pt x="152121" y="23482"/>
                  </a:moveTo>
                  <a:cubicBezTo>
                    <a:pt x="120476" y="28756"/>
                    <a:pt x="92786" y="40623"/>
                    <a:pt x="70371" y="53809"/>
                  </a:cubicBezTo>
                  <a:lnTo>
                    <a:pt x="32133" y="32712"/>
                  </a:lnTo>
                  <a:cubicBezTo>
                    <a:pt x="25541" y="30075"/>
                    <a:pt x="18948" y="28756"/>
                    <a:pt x="13674" y="26119"/>
                  </a:cubicBezTo>
                  <a:cubicBezTo>
                    <a:pt x="121794" y="-252"/>
                    <a:pt x="152121" y="23482"/>
                    <a:pt x="152121" y="2348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5DC5330-0D7F-4AC2-8019-9B33EB7A032D}"/>
                </a:ext>
              </a:extLst>
            </p:cNvPr>
            <p:cNvSpPr/>
            <p:nvPr/>
          </p:nvSpPr>
          <p:spPr>
            <a:xfrm>
              <a:off x="4207923" y="3329160"/>
              <a:ext cx="224152" cy="303264"/>
            </a:xfrm>
            <a:custGeom>
              <a:avLst/>
              <a:gdLst>
                <a:gd name="connsiteX0" fmla="*/ 13674 w 224151"/>
                <a:gd name="connsiteY0" fmla="*/ 295842 h 303264"/>
                <a:gd name="connsiteX1" fmla="*/ 218048 w 224151"/>
                <a:gd name="connsiteY1" fmla="*/ 13674 h 30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4151" h="303264">
                  <a:moveTo>
                    <a:pt x="13674" y="295842"/>
                  </a:moveTo>
                  <a:cubicBezTo>
                    <a:pt x="160032" y="166625"/>
                    <a:pt x="218048" y="13674"/>
                    <a:pt x="218048" y="13674"/>
                  </a:cubicBezTo>
                </a:path>
              </a:pathLst>
            </a:custGeom>
            <a:noFill/>
            <a:ln w="1317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2226EF8-E0C4-4324-8621-79EF4E7087B7}"/>
                </a:ext>
              </a:extLst>
            </p:cNvPr>
            <p:cNvSpPr/>
            <p:nvPr/>
          </p:nvSpPr>
          <p:spPr>
            <a:xfrm>
              <a:off x="5469767" y="2985021"/>
              <a:ext cx="448304" cy="2096480"/>
            </a:xfrm>
            <a:custGeom>
              <a:avLst/>
              <a:gdLst>
                <a:gd name="connsiteX0" fmla="*/ 431651 w 448303"/>
                <a:gd name="connsiteY0" fmla="*/ 1291340 h 2096480"/>
                <a:gd name="connsiteX1" fmla="*/ 442200 w 448303"/>
                <a:gd name="connsiteY1" fmla="*/ 1954566 h 2096480"/>
                <a:gd name="connsiteX2" fmla="*/ 224640 w 448303"/>
                <a:gd name="connsiteY2" fmla="*/ 2095650 h 2096480"/>
                <a:gd name="connsiteX3" fmla="*/ 13674 w 448303"/>
                <a:gd name="connsiteY3" fmla="*/ 1920284 h 2096480"/>
                <a:gd name="connsiteX4" fmla="*/ 86194 w 448303"/>
                <a:gd name="connsiteY4" fmla="*/ 1264969 h 2096480"/>
                <a:gd name="connsiteX5" fmla="*/ 158713 w 448303"/>
                <a:gd name="connsiteY5" fmla="*/ 463296 h 2096480"/>
                <a:gd name="connsiteX6" fmla="*/ 204862 w 448303"/>
                <a:gd name="connsiteY6" fmla="*/ 241781 h 2096480"/>
                <a:gd name="connsiteX7" fmla="*/ 204862 w 448303"/>
                <a:gd name="connsiteY7" fmla="*/ 156076 h 2096480"/>
                <a:gd name="connsiteX8" fmla="*/ 112564 w 448303"/>
                <a:gd name="connsiteY8" fmla="*/ 58504 h 2096480"/>
                <a:gd name="connsiteX9" fmla="*/ 185084 w 448303"/>
                <a:gd name="connsiteY9" fmla="*/ 33452 h 2096480"/>
                <a:gd name="connsiteX10" fmla="*/ 189040 w 448303"/>
                <a:gd name="connsiteY10" fmla="*/ 13674 h 2096480"/>
                <a:gd name="connsiteX11" fmla="*/ 309027 w 448303"/>
                <a:gd name="connsiteY11" fmla="*/ 20266 h 2096480"/>
                <a:gd name="connsiteX12" fmla="*/ 282656 w 448303"/>
                <a:gd name="connsiteY12" fmla="*/ 41363 h 2096480"/>
                <a:gd name="connsiteX13" fmla="*/ 283975 w 448303"/>
                <a:gd name="connsiteY13" fmla="*/ 41363 h 2096480"/>
                <a:gd name="connsiteX14" fmla="*/ 339353 w 448303"/>
                <a:gd name="connsiteY14" fmla="*/ 54549 h 2096480"/>
                <a:gd name="connsiteX15" fmla="*/ 343309 w 448303"/>
                <a:gd name="connsiteY15" fmla="*/ 51911 h 2096480"/>
                <a:gd name="connsiteX16" fmla="*/ 413192 w 448303"/>
                <a:gd name="connsiteY16" fmla="*/ 80919 h 2096480"/>
                <a:gd name="connsiteX17" fmla="*/ 419784 w 448303"/>
                <a:gd name="connsiteY17" fmla="*/ 83556 h 2096480"/>
                <a:gd name="connsiteX18" fmla="*/ 388139 w 448303"/>
                <a:gd name="connsiteY18" fmla="*/ 123113 h 2096480"/>
                <a:gd name="connsiteX19" fmla="*/ 363087 w 448303"/>
                <a:gd name="connsiteY19" fmla="*/ 157395 h 2096480"/>
                <a:gd name="connsiteX20" fmla="*/ 323531 w 448303"/>
                <a:gd name="connsiteY20" fmla="*/ 266834 h 2096480"/>
                <a:gd name="connsiteX21" fmla="*/ 347265 w 448303"/>
                <a:gd name="connsiteY21" fmla="*/ 385502 h 2096480"/>
                <a:gd name="connsiteX22" fmla="*/ 423740 w 448303"/>
                <a:gd name="connsiteY22" fmla="*/ 560868 h 2096480"/>
                <a:gd name="connsiteX23" fmla="*/ 447474 w 448303"/>
                <a:gd name="connsiteY23" fmla="*/ 633388 h 2096480"/>
                <a:gd name="connsiteX24" fmla="*/ 431651 w 448303"/>
                <a:gd name="connsiteY24" fmla="*/ 1291340 h 2096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48303" h="2096480">
                  <a:moveTo>
                    <a:pt x="431651" y="1291340"/>
                  </a:moveTo>
                  <a:lnTo>
                    <a:pt x="442200" y="1954566"/>
                  </a:lnTo>
                  <a:lnTo>
                    <a:pt x="224640" y="2095650"/>
                  </a:lnTo>
                  <a:lnTo>
                    <a:pt x="13674" y="1920284"/>
                  </a:lnTo>
                  <a:lnTo>
                    <a:pt x="86194" y="1264969"/>
                  </a:lnTo>
                  <a:lnTo>
                    <a:pt x="158713" y="463296"/>
                  </a:lnTo>
                  <a:cubicBezTo>
                    <a:pt x="165306" y="338035"/>
                    <a:pt x="204862" y="241781"/>
                    <a:pt x="204862" y="241781"/>
                  </a:cubicBezTo>
                  <a:cubicBezTo>
                    <a:pt x="224640" y="195632"/>
                    <a:pt x="204862" y="156076"/>
                    <a:pt x="204862" y="156076"/>
                  </a:cubicBezTo>
                  <a:cubicBezTo>
                    <a:pt x="166625" y="136298"/>
                    <a:pt x="129705" y="84875"/>
                    <a:pt x="112564" y="58504"/>
                  </a:cubicBezTo>
                  <a:cubicBezTo>
                    <a:pt x="158713" y="41363"/>
                    <a:pt x="185084" y="33452"/>
                    <a:pt x="185084" y="33452"/>
                  </a:cubicBezTo>
                  <a:lnTo>
                    <a:pt x="189040" y="13674"/>
                  </a:lnTo>
                  <a:lnTo>
                    <a:pt x="309027" y="20266"/>
                  </a:lnTo>
                  <a:lnTo>
                    <a:pt x="282656" y="41363"/>
                  </a:lnTo>
                  <a:lnTo>
                    <a:pt x="283975" y="41363"/>
                  </a:lnTo>
                  <a:lnTo>
                    <a:pt x="339353" y="54549"/>
                  </a:lnTo>
                  <a:lnTo>
                    <a:pt x="343309" y="51911"/>
                  </a:lnTo>
                  <a:lnTo>
                    <a:pt x="413192" y="80919"/>
                  </a:lnTo>
                  <a:lnTo>
                    <a:pt x="419784" y="83556"/>
                  </a:lnTo>
                  <a:lnTo>
                    <a:pt x="388139" y="123113"/>
                  </a:lnTo>
                  <a:lnTo>
                    <a:pt x="363087" y="157395"/>
                  </a:lnTo>
                  <a:cubicBezTo>
                    <a:pt x="323531" y="194314"/>
                    <a:pt x="323531" y="266834"/>
                    <a:pt x="323531" y="266834"/>
                  </a:cubicBezTo>
                  <a:cubicBezTo>
                    <a:pt x="319575" y="312983"/>
                    <a:pt x="347265" y="385502"/>
                    <a:pt x="347265" y="385502"/>
                  </a:cubicBezTo>
                  <a:cubicBezTo>
                    <a:pt x="364406" y="405281"/>
                    <a:pt x="423740" y="560868"/>
                    <a:pt x="423740" y="560868"/>
                  </a:cubicBezTo>
                  <a:cubicBezTo>
                    <a:pt x="440881" y="587239"/>
                    <a:pt x="447474" y="633388"/>
                    <a:pt x="447474" y="633388"/>
                  </a:cubicBezTo>
                  <a:lnTo>
                    <a:pt x="431651" y="1291340"/>
                  </a:lnTo>
                  <a:close/>
                </a:path>
              </a:pathLst>
            </a:custGeom>
            <a:solidFill>
              <a:schemeClr val="bg1"/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DABC56D-71D2-41E9-A396-AB4CF2A0209C}"/>
                </a:ext>
              </a:extLst>
            </p:cNvPr>
            <p:cNvSpPr/>
            <p:nvPr/>
          </p:nvSpPr>
          <p:spPr>
            <a:xfrm>
              <a:off x="5296857" y="2709446"/>
              <a:ext cx="369191" cy="461489"/>
            </a:xfrm>
            <a:custGeom>
              <a:avLst/>
              <a:gdLst>
                <a:gd name="connsiteX0" fmla="*/ 360632 w 369191"/>
                <a:gd name="connsiteY0" fmla="*/ 290567 h 461489"/>
                <a:gd name="connsiteX1" fmla="*/ 356676 w 369191"/>
                <a:gd name="connsiteY1" fmla="*/ 310345 h 461489"/>
                <a:gd name="connsiteX2" fmla="*/ 284156 w 369191"/>
                <a:gd name="connsiteY2" fmla="*/ 335398 h 461489"/>
                <a:gd name="connsiteX3" fmla="*/ 53412 w 369191"/>
                <a:gd name="connsiteY3" fmla="*/ 430333 h 461489"/>
                <a:gd name="connsiteX4" fmla="*/ 13855 w 369191"/>
                <a:gd name="connsiteY4" fmla="*/ 448792 h 461489"/>
                <a:gd name="connsiteX5" fmla="*/ 38908 w 369191"/>
                <a:gd name="connsiteY5" fmla="*/ 190358 h 461489"/>
                <a:gd name="connsiteX6" fmla="*/ 53412 w 369191"/>
                <a:gd name="connsiteY6" fmla="*/ 186403 h 461489"/>
                <a:gd name="connsiteX7" fmla="*/ 99560 w 369191"/>
                <a:gd name="connsiteY7" fmla="*/ 109927 h 461489"/>
                <a:gd name="connsiteX8" fmla="*/ 132524 w 369191"/>
                <a:gd name="connsiteY8" fmla="*/ 13674 h 461489"/>
                <a:gd name="connsiteX9" fmla="*/ 139117 w 369191"/>
                <a:gd name="connsiteY9" fmla="*/ 24222 h 461489"/>
                <a:gd name="connsiteX10" fmla="*/ 218229 w 369191"/>
                <a:gd name="connsiteY10" fmla="*/ 182447 h 461489"/>
                <a:gd name="connsiteX11" fmla="*/ 360632 w 369191"/>
                <a:gd name="connsiteY11" fmla="*/ 290567 h 461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9191" h="461489">
                  <a:moveTo>
                    <a:pt x="360632" y="290567"/>
                  </a:moveTo>
                  <a:lnTo>
                    <a:pt x="356676" y="310345"/>
                  </a:lnTo>
                  <a:cubicBezTo>
                    <a:pt x="356676" y="310345"/>
                    <a:pt x="330305" y="318257"/>
                    <a:pt x="284156" y="335398"/>
                  </a:cubicBezTo>
                  <a:cubicBezTo>
                    <a:pt x="230096" y="355176"/>
                    <a:pt x="149665" y="386821"/>
                    <a:pt x="53412" y="430333"/>
                  </a:cubicBezTo>
                  <a:cubicBezTo>
                    <a:pt x="40226" y="435607"/>
                    <a:pt x="27041" y="442200"/>
                    <a:pt x="13855" y="448792"/>
                  </a:cubicBezTo>
                  <a:cubicBezTo>
                    <a:pt x="13855" y="448792"/>
                    <a:pt x="9900" y="319575"/>
                    <a:pt x="38908" y="190358"/>
                  </a:cubicBezTo>
                  <a:cubicBezTo>
                    <a:pt x="48137" y="187721"/>
                    <a:pt x="53412" y="186403"/>
                    <a:pt x="53412" y="186403"/>
                  </a:cubicBezTo>
                  <a:lnTo>
                    <a:pt x="99560" y="109927"/>
                  </a:lnTo>
                  <a:cubicBezTo>
                    <a:pt x="106153" y="55867"/>
                    <a:pt x="120657" y="28178"/>
                    <a:pt x="132524" y="13674"/>
                  </a:cubicBezTo>
                  <a:lnTo>
                    <a:pt x="139117" y="24222"/>
                  </a:lnTo>
                  <a:cubicBezTo>
                    <a:pt x="139117" y="24222"/>
                    <a:pt x="115383" y="103335"/>
                    <a:pt x="218229" y="182447"/>
                  </a:cubicBezTo>
                  <a:lnTo>
                    <a:pt x="360632" y="29056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2482EBD-79B7-45DE-A58B-F2F08A029A83}"/>
                </a:ext>
              </a:extLst>
            </p:cNvPr>
            <p:cNvSpPr/>
            <p:nvPr/>
          </p:nvSpPr>
          <p:spPr>
            <a:xfrm>
              <a:off x="5322091" y="3031170"/>
              <a:ext cx="263708" cy="158225"/>
            </a:xfrm>
            <a:custGeom>
              <a:avLst/>
              <a:gdLst>
                <a:gd name="connsiteX0" fmla="*/ 260241 w 263708"/>
                <a:gd name="connsiteY0" fmla="*/ 13674 h 158224"/>
                <a:gd name="connsiteX1" fmla="*/ 13674 w 263708"/>
                <a:gd name="connsiteY1" fmla="*/ 153439 h 158224"/>
                <a:gd name="connsiteX2" fmla="*/ 29496 w 263708"/>
                <a:gd name="connsiteY2" fmla="*/ 108609 h 158224"/>
                <a:gd name="connsiteX3" fmla="*/ 260241 w 263708"/>
                <a:gd name="connsiteY3" fmla="*/ 13674 h 158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708" h="158224">
                  <a:moveTo>
                    <a:pt x="260241" y="13674"/>
                  </a:moveTo>
                  <a:lnTo>
                    <a:pt x="13674" y="153439"/>
                  </a:lnTo>
                  <a:lnTo>
                    <a:pt x="29496" y="108609"/>
                  </a:lnTo>
                  <a:cubicBezTo>
                    <a:pt x="125750" y="65097"/>
                    <a:pt x="206181" y="33452"/>
                    <a:pt x="260241" y="13674"/>
                  </a:cubicBezTo>
                  <a:close/>
                </a:path>
              </a:pathLst>
            </a:custGeom>
            <a:solidFill>
              <a:srgbClr val="2D0A03"/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4C3EF20-2B67-4DC3-8096-615A5C941CF4}"/>
                </a:ext>
              </a:extLst>
            </p:cNvPr>
            <p:cNvSpPr/>
            <p:nvPr/>
          </p:nvSpPr>
          <p:spPr>
            <a:xfrm>
              <a:off x="5844233" y="3057541"/>
              <a:ext cx="237337" cy="118669"/>
            </a:xfrm>
            <a:custGeom>
              <a:avLst/>
              <a:gdLst>
                <a:gd name="connsiteX0" fmla="*/ 225959 w 237337"/>
                <a:gd name="connsiteY0" fmla="*/ 111246 h 118668"/>
                <a:gd name="connsiteX1" fmla="*/ 13674 w 237337"/>
                <a:gd name="connsiteY1" fmla="*/ 54549 h 118668"/>
                <a:gd name="connsiteX2" fmla="*/ 45319 w 237337"/>
                <a:gd name="connsiteY2" fmla="*/ 13674 h 118668"/>
                <a:gd name="connsiteX3" fmla="*/ 215411 w 237337"/>
                <a:gd name="connsiteY3" fmla="*/ 84875 h 118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7337" h="118668">
                  <a:moveTo>
                    <a:pt x="225959" y="111246"/>
                  </a:moveTo>
                  <a:lnTo>
                    <a:pt x="13674" y="54549"/>
                  </a:lnTo>
                  <a:lnTo>
                    <a:pt x="45319" y="13674"/>
                  </a:lnTo>
                  <a:lnTo>
                    <a:pt x="215411" y="84875"/>
                  </a:lnTo>
                  <a:close/>
                </a:path>
              </a:pathLst>
            </a:custGeom>
            <a:solidFill>
              <a:srgbClr val="350C04"/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624F476-0F5B-469C-A776-4FD8971B03BE}"/>
                </a:ext>
              </a:extLst>
            </p:cNvPr>
            <p:cNvSpPr/>
            <p:nvPr/>
          </p:nvSpPr>
          <p:spPr>
            <a:xfrm>
              <a:off x="5476360" y="5343891"/>
              <a:ext cx="303264" cy="224152"/>
            </a:xfrm>
            <a:custGeom>
              <a:avLst/>
              <a:gdLst>
                <a:gd name="connsiteX0" fmla="*/ 14992 w 303264"/>
                <a:gd name="connsiteY0" fmla="*/ 13674 h 224151"/>
                <a:gd name="connsiteX1" fmla="*/ 295841 w 303264"/>
                <a:gd name="connsiteY1" fmla="*/ 13674 h 224151"/>
                <a:gd name="connsiteX2" fmla="*/ 295841 w 303264"/>
                <a:gd name="connsiteY2" fmla="*/ 210136 h 224151"/>
                <a:gd name="connsiteX3" fmla="*/ 13674 w 303264"/>
                <a:gd name="connsiteY3" fmla="*/ 206181 h 224151"/>
                <a:gd name="connsiteX4" fmla="*/ 14992 w 303264"/>
                <a:gd name="connsiteY4" fmla="*/ 13674 h 224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3264" h="224151">
                  <a:moveTo>
                    <a:pt x="14992" y="13674"/>
                  </a:moveTo>
                  <a:cubicBezTo>
                    <a:pt x="108609" y="22904"/>
                    <a:pt x="202225" y="22904"/>
                    <a:pt x="295841" y="13674"/>
                  </a:cubicBezTo>
                  <a:lnTo>
                    <a:pt x="295841" y="210136"/>
                  </a:lnTo>
                  <a:cubicBezTo>
                    <a:pt x="295841" y="210136"/>
                    <a:pt x="136298" y="229914"/>
                    <a:pt x="13674" y="206181"/>
                  </a:cubicBezTo>
                  <a:lnTo>
                    <a:pt x="14992" y="1367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1295C139-A3AB-49AA-A320-A553F2962021}"/>
              </a:ext>
            </a:extLst>
          </p:cNvPr>
          <p:cNvSpPr txBox="1"/>
          <p:nvPr/>
        </p:nvSpPr>
        <p:spPr>
          <a:xfrm>
            <a:off x="676018" y="1887773"/>
            <a:ext cx="656902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2913" indent="-442913">
              <a:buFont typeface="+mj-lt"/>
              <a:buAutoNum type="arabicPeriod"/>
            </a:pPr>
            <a:r>
              <a:rPr lang="es-ES" sz="2400" b="1" dirty="0"/>
              <a:t>Mercado de Bienes y Servicios</a:t>
            </a:r>
            <a:r>
              <a:rPr lang="es-ES" sz="2400" dirty="0"/>
              <a:t>: Dónde se venden productos como alimentos, ropa, tecnología.</a:t>
            </a:r>
          </a:p>
          <a:p>
            <a:pPr marL="442913" indent="-442913">
              <a:buFont typeface="+mj-lt"/>
              <a:buAutoNum type="arabicPeriod"/>
            </a:pPr>
            <a:r>
              <a:rPr lang="es-ES" sz="2400" b="1" dirty="0"/>
              <a:t>Mercado de Trabajo</a:t>
            </a:r>
            <a:r>
              <a:rPr lang="es-ES" sz="2400" dirty="0"/>
              <a:t>: Dónde las personas ofrecen su trabajo y las empresas buscan empleados.</a:t>
            </a:r>
          </a:p>
          <a:p>
            <a:pPr marL="442913" indent="-442913">
              <a:buFont typeface="+mj-lt"/>
              <a:buAutoNum type="arabicPeriod"/>
            </a:pPr>
            <a:r>
              <a:rPr lang="es-ES" sz="2400" b="1" dirty="0"/>
              <a:t>Mercado Financiero</a:t>
            </a:r>
            <a:r>
              <a:rPr lang="es-ES" sz="2400" dirty="0"/>
              <a:t>: Dónde se intercambian instrumentos financieros como acciones y bonos.</a:t>
            </a:r>
          </a:p>
          <a:p>
            <a:pPr marL="442913" indent="-442913">
              <a:buFont typeface="Arial" panose="020B0604020202020204" pitchFamily="34" charset="0"/>
              <a:buChar char="•"/>
            </a:pPr>
            <a:r>
              <a:rPr lang="es-ES" sz="2400" b="1" dirty="0"/>
              <a:t>Ejemplo</a:t>
            </a:r>
            <a:r>
              <a:rPr lang="es-ES" sz="2400" dirty="0"/>
              <a:t>: En el mercado laboral, la oferta de trabajo depende de las habilidades y la demanda de empleo.</a:t>
            </a:r>
          </a:p>
          <a:p>
            <a:pPr algn="r"/>
            <a:r>
              <a:rPr lang="en-US" altLang="ko-KR" sz="2400" dirty="0">
                <a:solidFill>
                  <a:schemeClr val="bg1"/>
                </a:solidFill>
                <a:cs typeface="Arial" pitchFamily="34" charset="0"/>
              </a:rPr>
              <a:t>. </a:t>
            </a:r>
            <a:endParaRPr lang="ko-KR" altLang="en-US" sz="24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74" name="Graphic 39">
            <a:extLst>
              <a:ext uri="{FF2B5EF4-FFF2-40B4-BE49-F238E27FC236}">
                <a16:creationId xmlns:a16="http://schemas.microsoft.com/office/drawing/2014/main" id="{48BFDBEE-3FAE-44D2-BA49-B92B2F5C8165}"/>
              </a:ext>
            </a:extLst>
          </p:cNvPr>
          <p:cNvGrpSpPr/>
          <p:nvPr/>
        </p:nvGrpSpPr>
        <p:grpSpPr>
          <a:xfrm>
            <a:off x="7121272" y="216412"/>
            <a:ext cx="4617650" cy="1672720"/>
            <a:chOff x="4229100" y="2752725"/>
            <a:chExt cx="3733800" cy="1352550"/>
          </a:xfrm>
          <a:solidFill>
            <a:schemeClr val="bg1"/>
          </a:solidFill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606C701-743B-47A4-A7DE-69C9B5B62276}"/>
                </a:ext>
              </a:extLst>
            </p:cNvPr>
            <p:cNvSpPr/>
            <p:nvPr/>
          </p:nvSpPr>
          <p:spPr>
            <a:xfrm>
              <a:off x="4654391" y="3161824"/>
              <a:ext cx="514350" cy="838200"/>
            </a:xfrm>
            <a:custGeom>
              <a:avLst/>
              <a:gdLst>
                <a:gd name="connsiteX0" fmla="*/ 261461 w 514350"/>
                <a:gd name="connsiteY0" fmla="*/ 7144 h 838200"/>
                <a:gd name="connsiteX1" fmla="*/ 7144 w 514350"/>
                <a:gd name="connsiteY1" fmla="*/ 254794 h 838200"/>
                <a:gd name="connsiteX2" fmla="*/ 51911 w 514350"/>
                <a:gd name="connsiteY2" fmla="*/ 394811 h 838200"/>
                <a:gd name="connsiteX3" fmla="*/ 74771 w 514350"/>
                <a:gd name="connsiteY3" fmla="*/ 436721 h 838200"/>
                <a:gd name="connsiteX4" fmla="*/ 138589 w 514350"/>
                <a:gd name="connsiteY4" fmla="*/ 620554 h 838200"/>
                <a:gd name="connsiteX5" fmla="*/ 144304 w 514350"/>
                <a:gd name="connsiteY5" fmla="*/ 653891 h 838200"/>
                <a:gd name="connsiteX6" fmla="*/ 144304 w 514350"/>
                <a:gd name="connsiteY6" fmla="*/ 757714 h 838200"/>
                <a:gd name="connsiteX7" fmla="*/ 190976 w 514350"/>
                <a:gd name="connsiteY7" fmla="*/ 813911 h 838200"/>
                <a:gd name="connsiteX8" fmla="*/ 190976 w 514350"/>
                <a:gd name="connsiteY8" fmla="*/ 814864 h 838200"/>
                <a:gd name="connsiteX9" fmla="*/ 244316 w 514350"/>
                <a:gd name="connsiteY9" fmla="*/ 835819 h 838200"/>
                <a:gd name="connsiteX10" fmla="*/ 264319 w 514350"/>
                <a:gd name="connsiteY10" fmla="*/ 835819 h 838200"/>
                <a:gd name="connsiteX11" fmla="*/ 317659 w 514350"/>
                <a:gd name="connsiteY11" fmla="*/ 814864 h 838200"/>
                <a:gd name="connsiteX12" fmla="*/ 317659 w 514350"/>
                <a:gd name="connsiteY12" fmla="*/ 814864 h 838200"/>
                <a:gd name="connsiteX13" fmla="*/ 370999 w 514350"/>
                <a:gd name="connsiteY13" fmla="*/ 754856 h 838200"/>
                <a:gd name="connsiteX14" fmla="*/ 370999 w 514350"/>
                <a:gd name="connsiteY14" fmla="*/ 654844 h 838200"/>
                <a:gd name="connsiteX15" fmla="*/ 386239 w 514350"/>
                <a:gd name="connsiteY15" fmla="*/ 597694 h 838200"/>
                <a:gd name="connsiteX16" fmla="*/ 430054 w 514350"/>
                <a:gd name="connsiteY16" fmla="*/ 485299 h 838200"/>
                <a:gd name="connsiteX17" fmla="*/ 491014 w 514350"/>
                <a:gd name="connsiteY17" fmla="*/ 362426 h 838200"/>
                <a:gd name="connsiteX18" fmla="*/ 491014 w 514350"/>
                <a:gd name="connsiteY18" fmla="*/ 362426 h 838200"/>
                <a:gd name="connsiteX19" fmla="*/ 515779 w 514350"/>
                <a:gd name="connsiteY19" fmla="*/ 256699 h 838200"/>
                <a:gd name="connsiteX20" fmla="*/ 261461 w 514350"/>
                <a:gd name="connsiteY20" fmla="*/ 7144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14350" h="838200">
                  <a:moveTo>
                    <a:pt x="261461" y="7144"/>
                  </a:moveTo>
                  <a:cubicBezTo>
                    <a:pt x="121444" y="7144"/>
                    <a:pt x="7144" y="117634"/>
                    <a:pt x="7144" y="254794"/>
                  </a:cubicBezTo>
                  <a:cubicBezTo>
                    <a:pt x="7144" y="307181"/>
                    <a:pt x="23336" y="354806"/>
                    <a:pt x="51911" y="394811"/>
                  </a:cubicBezTo>
                  <a:lnTo>
                    <a:pt x="74771" y="436721"/>
                  </a:lnTo>
                  <a:cubicBezTo>
                    <a:pt x="106204" y="493871"/>
                    <a:pt x="128111" y="555784"/>
                    <a:pt x="138589" y="620554"/>
                  </a:cubicBezTo>
                  <a:lnTo>
                    <a:pt x="144304" y="653891"/>
                  </a:lnTo>
                  <a:lnTo>
                    <a:pt x="144304" y="757714"/>
                  </a:lnTo>
                  <a:cubicBezTo>
                    <a:pt x="144304" y="785336"/>
                    <a:pt x="164306" y="809149"/>
                    <a:pt x="190976" y="813911"/>
                  </a:cubicBezTo>
                  <a:lnTo>
                    <a:pt x="190976" y="814864"/>
                  </a:lnTo>
                  <a:cubicBezTo>
                    <a:pt x="190976" y="826294"/>
                    <a:pt x="214789" y="835819"/>
                    <a:pt x="244316" y="835819"/>
                  </a:cubicBezTo>
                  <a:lnTo>
                    <a:pt x="264319" y="835819"/>
                  </a:lnTo>
                  <a:cubicBezTo>
                    <a:pt x="293846" y="835819"/>
                    <a:pt x="317659" y="826294"/>
                    <a:pt x="317659" y="814864"/>
                  </a:cubicBezTo>
                  <a:lnTo>
                    <a:pt x="317659" y="814864"/>
                  </a:lnTo>
                  <a:cubicBezTo>
                    <a:pt x="348139" y="811054"/>
                    <a:pt x="370999" y="786289"/>
                    <a:pt x="370999" y="754856"/>
                  </a:cubicBezTo>
                  <a:lnTo>
                    <a:pt x="370999" y="654844"/>
                  </a:lnTo>
                  <a:lnTo>
                    <a:pt x="386239" y="597694"/>
                  </a:lnTo>
                  <a:cubicBezTo>
                    <a:pt x="396716" y="558641"/>
                    <a:pt x="411004" y="520541"/>
                    <a:pt x="430054" y="485299"/>
                  </a:cubicBezTo>
                  <a:lnTo>
                    <a:pt x="491014" y="362426"/>
                  </a:lnTo>
                  <a:lnTo>
                    <a:pt x="491014" y="362426"/>
                  </a:lnTo>
                  <a:cubicBezTo>
                    <a:pt x="507206" y="330041"/>
                    <a:pt x="515779" y="293846"/>
                    <a:pt x="515779" y="256699"/>
                  </a:cubicBezTo>
                  <a:cubicBezTo>
                    <a:pt x="515779" y="117634"/>
                    <a:pt x="401479" y="7144"/>
                    <a:pt x="26146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740302A-6314-435C-9558-2A4ACE1F110B}"/>
                </a:ext>
              </a:extLst>
            </p:cNvPr>
            <p:cNvSpPr/>
            <p:nvPr/>
          </p:nvSpPr>
          <p:spPr>
            <a:xfrm>
              <a:off x="5764054" y="3871436"/>
              <a:ext cx="200025" cy="228600"/>
            </a:xfrm>
            <a:custGeom>
              <a:avLst/>
              <a:gdLst>
                <a:gd name="connsiteX0" fmla="*/ 192881 w 200025"/>
                <a:gd name="connsiteY0" fmla="*/ 11906 h 228600"/>
                <a:gd name="connsiteX1" fmla="*/ 175736 w 200025"/>
                <a:gd name="connsiteY1" fmla="*/ 7144 h 228600"/>
                <a:gd name="connsiteX2" fmla="*/ 158591 w 200025"/>
                <a:gd name="connsiteY2" fmla="*/ 11906 h 228600"/>
                <a:gd name="connsiteX3" fmla="*/ 150971 w 200025"/>
                <a:gd name="connsiteY3" fmla="*/ 23336 h 228600"/>
                <a:gd name="connsiteX4" fmla="*/ 150971 w 200025"/>
                <a:gd name="connsiteY4" fmla="*/ 138589 h 228600"/>
                <a:gd name="connsiteX5" fmla="*/ 137636 w 200025"/>
                <a:gd name="connsiteY5" fmla="*/ 171926 h 228600"/>
                <a:gd name="connsiteX6" fmla="*/ 104299 w 200025"/>
                <a:gd name="connsiteY6" fmla="*/ 186214 h 228600"/>
                <a:gd name="connsiteX7" fmla="*/ 70961 w 200025"/>
                <a:gd name="connsiteY7" fmla="*/ 171926 h 228600"/>
                <a:gd name="connsiteX8" fmla="*/ 56674 w 200025"/>
                <a:gd name="connsiteY8" fmla="*/ 138589 h 228600"/>
                <a:gd name="connsiteX9" fmla="*/ 56674 w 200025"/>
                <a:gd name="connsiteY9" fmla="*/ 24289 h 228600"/>
                <a:gd name="connsiteX10" fmla="*/ 49054 w 200025"/>
                <a:gd name="connsiteY10" fmla="*/ 12859 h 228600"/>
                <a:gd name="connsiteX11" fmla="*/ 31909 w 200025"/>
                <a:gd name="connsiteY11" fmla="*/ 8096 h 228600"/>
                <a:gd name="connsiteX12" fmla="*/ 14764 w 200025"/>
                <a:gd name="connsiteY12" fmla="*/ 12859 h 228600"/>
                <a:gd name="connsiteX13" fmla="*/ 7144 w 200025"/>
                <a:gd name="connsiteY13" fmla="*/ 24289 h 228600"/>
                <a:gd name="connsiteX14" fmla="*/ 7144 w 200025"/>
                <a:gd name="connsiteY14" fmla="*/ 138589 h 228600"/>
                <a:gd name="connsiteX15" fmla="*/ 35719 w 200025"/>
                <a:gd name="connsiteY15" fmla="*/ 201454 h 228600"/>
                <a:gd name="connsiteX16" fmla="*/ 102394 w 200025"/>
                <a:gd name="connsiteY16" fmla="*/ 229076 h 228600"/>
                <a:gd name="connsiteX17" fmla="*/ 169069 w 200025"/>
                <a:gd name="connsiteY17" fmla="*/ 201454 h 228600"/>
                <a:gd name="connsiteX18" fmla="*/ 196691 w 200025"/>
                <a:gd name="connsiteY18" fmla="*/ 138589 h 228600"/>
                <a:gd name="connsiteX19" fmla="*/ 196691 w 200025"/>
                <a:gd name="connsiteY19" fmla="*/ 23336 h 228600"/>
                <a:gd name="connsiteX20" fmla="*/ 192881 w 200025"/>
                <a:gd name="connsiteY20" fmla="*/ 11906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0025" h="228600">
                  <a:moveTo>
                    <a:pt x="192881" y="11906"/>
                  </a:moveTo>
                  <a:cubicBezTo>
                    <a:pt x="188119" y="9049"/>
                    <a:pt x="182404" y="7144"/>
                    <a:pt x="175736" y="7144"/>
                  </a:cubicBezTo>
                  <a:cubicBezTo>
                    <a:pt x="169069" y="7144"/>
                    <a:pt x="163354" y="9049"/>
                    <a:pt x="158591" y="11906"/>
                  </a:cubicBezTo>
                  <a:cubicBezTo>
                    <a:pt x="153829" y="14764"/>
                    <a:pt x="150971" y="18574"/>
                    <a:pt x="150971" y="23336"/>
                  </a:cubicBezTo>
                  <a:lnTo>
                    <a:pt x="150971" y="138589"/>
                  </a:lnTo>
                  <a:cubicBezTo>
                    <a:pt x="150971" y="150971"/>
                    <a:pt x="146209" y="162401"/>
                    <a:pt x="137636" y="171926"/>
                  </a:cubicBezTo>
                  <a:cubicBezTo>
                    <a:pt x="128111" y="181451"/>
                    <a:pt x="117634" y="186214"/>
                    <a:pt x="104299" y="186214"/>
                  </a:cubicBezTo>
                  <a:cubicBezTo>
                    <a:pt x="91916" y="186214"/>
                    <a:pt x="80486" y="181451"/>
                    <a:pt x="70961" y="171926"/>
                  </a:cubicBezTo>
                  <a:cubicBezTo>
                    <a:pt x="61436" y="162401"/>
                    <a:pt x="56674" y="150971"/>
                    <a:pt x="56674" y="138589"/>
                  </a:cubicBezTo>
                  <a:lnTo>
                    <a:pt x="56674" y="24289"/>
                  </a:lnTo>
                  <a:cubicBezTo>
                    <a:pt x="56674" y="20479"/>
                    <a:pt x="53816" y="16669"/>
                    <a:pt x="49054" y="12859"/>
                  </a:cubicBezTo>
                  <a:cubicBezTo>
                    <a:pt x="44291" y="10001"/>
                    <a:pt x="38576" y="8096"/>
                    <a:pt x="31909" y="8096"/>
                  </a:cubicBezTo>
                  <a:cubicBezTo>
                    <a:pt x="25241" y="8096"/>
                    <a:pt x="19526" y="10001"/>
                    <a:pt x="14764" y="12859"/>
                  </a:cubicBezTo>
                  <a:cubicBezTo>
                    <a:pt x="10001" y="15716"/>
                    <a:pt x="7144" y="19526"/>
                    <a:pt x="7144" y="24289"/>
                  </a:cubicBezTo>
                  <a:lnTo>
                    <a:pt x="7144" y="138589"/>
                  </a:lnTo>
                  <a:cubicBezTo>
                    <a:pt x="7144" y="162401"/>
                    <a:pt x="16669" y="184309"/>
                    <a:pt x="35719" y="201454"/>
                  </a:cubicBezTo>
                  <a:cubicBezTo>
                    <a:pt x="54769" y="219551"/>
                    <a:pt x="76676" y="229076"/>
                    <a:pt x="102394" y="229076"/>
                  </a:cubicBezTo>
                  <a:cubicBezTo>
                    <a:pt x="128111" y="229076"/>
                    <a:pt x="150019" y="219551"/>
                    <a:pt x="169069" y="201454"/>
                  </a:cubicBezTo>
                  <a:cubicBezTo>
                    <a:pt x="188119" y="183356"/>
                    <a:pt x="196691" y="162401"/>
                    <a:pt x="196691" y="138589"/>
                  </a:cubicBezTo>
                  <a:lnTo>
                    <a:pt x="196691" y="23336"/>
                  </a:lnTo>
                  <a:cubicBezTo>
                    <a:pt x="199549" y="18574"/>
                    <a:pt x="197644" y="14764"/>
                    <a:pt x="192881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8F64A7E-B051-4869-836B-8ED94859BB94}"/>
                </a:ext>
              </a:extLst>
            </p:cNvPr>
            <p:cNvSpPr/>
            <p:nvPr/>
          </p:nvSpPr>
          <p:spPr>
            <a:xfrm>
              <a:off x="5992654" y="3868579"/>
              <a:ext cx="171450" cy="228600"/>
            </a:xfrm>
            <a:custGeom>
              <a:avLst/>
              <a:gdLst>
                <a:gd name="connsiteX0" fmla="*/ 127159 w 171450"/>
                <a:gd name="connsiteY0" fmla="*/ 109061 h 228600"/>
                <a:gd name="connsiteX1" fmla="*/ 94774 w 171450"/>
                <a:gd name="connsiteY1" fmla="*/ 98584 h 228600"/>
                <a:gd name="connsiteX2" fmla="*/ 67151 w 171450"/>
                <a:gd name="connsiteY2" fmla="*/ 88106 h 228600"/>
                <a:gd name="connsiteX3" fmla="*/ 55721 w 171450"/>
                <a:gd name="connsiteY3" fmla="*/ 70961 h 228600"/>
                <a:gd name="connsiteX4" fmla="*/ 65246 w 171450"/>
                <a:gd name="connsiteY4" fmla="*/ 52864 h 228600"/>
                <a:gd name="connsiteX5" fmla="*/ 92869 w 171450"/>
                <a:gd name="connsiteY5" fmla="*/ 44291 h 228600"/>
                <a:gd name="connsiteX6" fmla="*/ 123349 w 171450"/>
                <a:gd name="connsiteY6" fmla="*/ 50959 h 228600"/>
                <a:gd name="connsiteX7" fmla="*/ 142399 w 171450"/>
                <a:gd name="connsiteY7" fmla="*/ 57626 h 228600"/>
                <a:gd name="connsiteX8" fmla="*/ 155734 w 171450"/>
                <a:gd name="connsiteY8" fmla="*/ 49054 h 228600"/>
                <a:gd name="connsiteX9" fmla="*/ 160496 w 171450"/>
                <a:gd name="connsiteY9" fmla="*/ 33814 h 228600"/>
                <a:gd name="connsiteX10" fmla="*/ 139541 w 171450"/>
                <a:gd name="connsiteY10" fmla="*/ 14764 h 228600"/>
                <a:gd name="connsiteX11" fmla="*/ 91916 w 171450"/>
                <a:gd name="connsiteY11" fmla="*/ 7144 h 228600"/>
                <a:gd name="connsiteX12" fmla="*/ 32861 w 171450"/>
                <a:gd name="connsiteY12" fmla="*/ 26194 h 228600"/>
                <a:gd name="connsiteX13" fmla="*/ 13811 w 171450"/>
                <a:gd name="connsiteY13" fmla="*/ 72866 h 228600"/>
                <a:gd name="connsiteX14" fmla="*/ 25241 w 171450"/>
                <a:gd name="connsiteY14" fmla="*/ 107156 h 228600"/>
                <a:gd name="connsiteX15" fmla="*/ 52864 w 171450"/>
                <a:gd name="connsiteY15" fmla="*/ 126206 h 228600"/>
                <a:gd name="connsiteX16" fmla="*/ 85249 w 171450"/>
                <a:gd name="connsiteY16" fmla="*/ 135731 h 228600"/>
                <a:gd name="connsiteX17" fmla="*/ 112871 w 171450"/>
                <a:gd name="connsiteY17" fmla="*/ 148114 h 228600"/>
                <a:gd name="connsiteX18" fmla="*/ 124301 w 171450"/>
                <a:gd name="connsiteY18" fmla="*/ 169069 h 228600"/>
                <a:gd name="connsiteX19" fmla="*/ 85249 w 171450"/>
                <a:gd name="connsiteY19" fmla="*/ 193834 h 228600"/>
                <a:gd name="connsiteX20" fmla="*/ 54769 w 171450"/>
                <a:gd name="connsiteY20" fmla="*/ 188119 h 228600"/>
                <a:gd name="connsiteX21" fmla="*/ 34766 w 171450"/>
                <a:gd name="connsiteY21" fmla="*/ 177641 h 228600"/>
                <a:gd name="connsiteX22" fmla="*/ 23336 w 171450"/>
                <a:gd name="connsiteY22" fmla="*/ 171926 h 228600"/>
                <a:gd name="connsiteX23" fmla="*/ 11906 w 171450"/>
                <a:gd name="connsiteY23" fmla="*/ 179546 h 228600"/>
                <a:gd name="connsiteX24" fmla="*/ 7144 w 171450"/>
                <a:gd name="connsiteY24" fmla="*/ 193834 h 228600"/>
                <a:gd name="connsiteX25" fmla="*/ 30004 w 171450"/>
                <a:gd name="connsiteY25" fmla="*/ 219551 h 228600"/>
                <a:gd name="connsiteX26" fmla="*/ 85249 w 171450"/>
                <a:gd name="connsiteY26" fmla="*/ 230981 h 228600"/>
                <a:gd name="connsiteX27" fmla="*/ 145256 w 171450"/>
                <a:gd name="connsiteY27" fmla="*/ 213836 h 228600"/>
                <a:gd name="connsiteX28" fmla="*/ 166211 w 171450"/>
                <a:gd name="connsiteY28" fmla="*/ 167164 h 228600"/>
                <a:gd name="connsiteX29" fmla="*/ 154781 w 171450"/>
                <a:gd name="connsiteY29" fmla="*/ 129064 h 228600"/>
                <a:gd name="connsiteX30" fmla="*/ 127159 w 171450"/>
                <a:gd name="connsiteY30" fmla="*/ 10906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1450" h="228600">
                  <a:moveTo>
                    <a:pt x="127159" y="109061"/>
                  </a:moveTo>
                  <a:cubicBezTo>
                    <a:pt x="116681" y="105251"/>
                    <a:pt x="105251" y="101441"/>
                    <a:pt x="94774" y="98584"/>
                  </a:cubicBezTo>
                  <a:cubicBezTo>
                    <a:pt x="84296" y="95726"/>
                    <a:pt x="74771" y="91916"/>
                    <a:pt x="67151" y="88106"/>
                  </a:cubicBezTo>
                  <a:cubicBezTo>
                    <a:pt x="59531" y="83344"/>
                    <a:pt x="55721" y="77629"/>
                    <a:pt x="55721" y="70961"/>
                  </a:cubicBezTo>
                  <a:cubicBezTo>
                    <a:pt x="55721" y="64294"/>
                    <a:pt x="58579" y="57626"/>
                    <a:pt x="65246" y="52864"/>
                  </a:cubicBezTo>
                  <a:cubicBezTo>
                    <a:pt x="70961" y="47149"/>
                    <a:pt x="80486" y="44291"/>
                    <a:pt x="92869" y="44291"/>
                  </a:cubicBezTo>
                  <a:cubicBezTo>
                    <a:pt x="102394" y="44291"/>
                    <a:pt x="112871" y="46196"/>
                    <a:pt x="123349" y="50959"/>
                  </a:cubicBezTo>
                  <a:cubicBezTo>
                    <a:pt x="133826" y="55721"/>
                    <a:pt x="140494" y="57626"/>
                    <a:pt x="142399" y="57626"/>
                  </a:cubicBezTo>
                  <a:cubicBezTo>
                    <a:pt x="147161" y="57626"/>
                    <a:pt x="151924" y="54769"/>
                    <a:pt x="155734" y="49054"/>
                  </a:cubicBezTo>
                  <a:cubicBezTo>
                    <a:pt x="159544" y="43339"/>
                    <a:pt x="160496" y="38576"/>
                    <a:pt x="160496" y="33814"/>
                  </a:cubicBezTo>
                  <a:cubicBezTo>
                    <a:pt x="160496" y="26194"/>
                    <a:pt x="153829" y="20479"/>
                    <a:pt x="139541" y="14764"/>
                  </a:cubicBezTo>
                  <a:cubicBezTo>
                    <a:pt x="125254" y="9049"/>
                    <a:pt x="109061" y="7144"/>
                    <a:pt x="91916" y="7144"/>
                  </a:cubicBezTo>
                  <a:cubicBezTo>
                    <a:pt x="65246" y="7144"/>
                    <a:pt x="45244" y="13811"/>
                    <a:pt x="32861" y="26194"/>
                  </a:cubicBezTo>
                  <a:cubicBezTo>
                    <a:pt x="20479" y="39529"/>
                    <a:pt x="13811" y="54769"/>
                    <a:pt x="13811" y="72866"/>
                  </a:cubicBezTo>
                  <a:cubicBezTo>
                    <a:pt x="13811" y="87154"/>
                    <a:pt x="17621" y="98584"/>
                    <a:pt x="25241" y="107156"/>
                  </a:cubicBezTo>
                  <a:cubicBezTo>
                    <a:pt x="32861" y="115729"/>
                    <a:pt x="42386" y="122396"/>
                    <a:pt x="52864" y="126206"/>
                  </a:cubicBezTo>
                  <a:cubicBezTo>
                    <a:pt x="63341" y="130016"/>
                    <a:pt x="74771" y="132874"/>
                    <a:pt x="85249" y="135731"/>
                  </a:cubicBezTo>
                  <a:cubicBezTo>
                    <a:pt x="95726" y="138589"/>
                    <a:pt x="105251" y="142399"/>
                    <a:pt x="112871" y="148114"/>
                  </a:cubicBezTo>
                  <a:cubicBezTo>
                    <a:pt x="120491" y="152876"/>
                    <a:pt x="124301" y="160496"/>
                    <a:pt x="124301" y="169069"/>
                  </a:cubicBezTo>
                  <a:cubicBezTo>
                    <a:pt x="124301" y="186214"/>
                    <a:pt x="110966" y="193834"/>
                    <a:pt x="85249" y="193834"/>
                  </a:cubicBezTo>
                  <a:cubicBezTo>
                    <a:pt x="73819" y="193834"/>
                    <a:pt x="63341" y="191929"/>
                    <a:pt x="54769" y="188119"/>
                  </a:cubicBezTo>
                  <a:cubicBezTo>
                    <a:pt x="46196" y="184309"/>
                    <a:pt x="39529" y="180499"/>
                    <a:pt x="34766" y="177641"/>
                  </a:cubicBezTo>
                  <a:cubicBezTo>
                    <a:pt x="30004" y="173831"/>
                    <a:pt x="26194" y="171926"/>
                    <a:pt x="23336" y="171926"/>
                  </a:cubicBezTo>
                  <a:cubicBezTo>
                    <a:pt x="18574" y="171926"/>
                    <a:pt x="14764" y="174784"/>
                    <a:pt x="11906" y="179546"/>
                  </a:cubicBezTo>
                  <a:cubicBezTo>
                    <a:pt x="9049" y="184309"/>
                    <a:pt x="7144" y="189071"/>
                    <a:pt x="7144" y="193834"/>
                  </a:cubicBezTo>
                  <a:cubicBezTo>
                    <a:pt x="7144" y="203359"/>
                    <a:pt x="14764" y="211931"/>
                    <a:pt x="30004" y="219551"/>
                  </a:cubicBezTo>
                  <a:cubicBezTo>
                    <a:pt x="45244" y="227171"/>
                    <a:pt x="64294" y="230981"/>
                    <a:pt x="85249" y="230981"/>
                  </a:cubicBezTo>
                  <a:cubicBezTo>
                    <a:pt x="110966" y="230981"/>
                    <a:pt x="130969" y="225266"/>
                    <a:pt x="145256" y="213836"/>
                  </a:cubicBezTo>
                  <a:cubicBezTo>
                    <a:pt x="159544" y="202406"/>
                    <a:pt x="166211" y="187166"/>
                    <a:pt x="166211" y="167164"/>
                  </a:cubicBezTo>
                  <a:cubicBezTo>
                    <a:pt x="166211" y="151924"/>
                    <a:pt x="162401" y="139541"/>
                    <a:pt x="154781" y="129064"/>
                  </a:cubicBezTo>
                  <a:cubicBezTo>
                    <a:pt x="146209" y="120491"/>
                    <a:pt x="137636" y="113824"/>
                    <a:pt x="127159" y="1090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B25D6D70-F7F4-4F4E-A04B-627EF09042A9}"/>
                </a:ext>
              </a:extLst>
            </p:cNvPr>
            <p:cNvSpPr/>
            <p:nvPr/>
          </p:nvSpPr>
          <p:spPr>
            <a:xfrm>
              <a:off x="6186011" y="3766661"/>
              <a:ext cx="66675" cy="57150"/>
            </a:xfrm>
            <a:custGeom>
              <a:avLst/>
              <a:gdLst>
                <a:gd name="connsiteX0" fmla="*/ 35719 w 66675"/>
                <a:gd name="connsiteY0" fmla="*/ 7144 h 57150"/>
                <a:gd name="connsiteX1" fmla="*/ 15716 w 66675"/>
                <a:gd name="connsiteY1" fmla="*/ 14764 h 57150"/>
                <a:gd name="connsiteX2" fmla="*/ 7144 w 66675"/>
                <a:gd name="connsiteY2" fmla="*/ 32861 h 57150"/>
                <a:gd name="connsiteX3" fmla="*/ 15716 w 66675"/>
                <a:gd name="connsiteY3" fmla="*/ 50959 h 57150"/>
                <a:gd name="connsiteX4" fmla="*/ 35719 w 66675"/>
                <a:gd name="connsiteY4" fmla="*/ 58579 h 57150"/>
                <a:gd name="connsiteX5" fmla="*/ 55721 w 66675"/>
                <a:gd name="connsiteY5" fmla="*/ 50959 h 57150"/>
                <a:gd name="connsiteX6" fmla="*/ 64294 w 66675"/>
                <a:gd name="connsiteY6" fmla="*/ 32861 h 57150"/>
                <a:gd name="connsiteX7" fmla="*/ 55721 w 66675"/>
                <a:gd name="connsiteY7" fmla="*/ 14764 h 57150"/>
                <a:gd name="connsiteX8" fmla="*/ 35719 w 66675"/>
                <a:gd name="connsiteY8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675" h="57150">
                  <a:moveTo>
                    <a:pt x="35719" y="7144"/>
                  </a:moveTo>
                  <a:cubicBezTo>
                    <a:pt x="28099" y="7144"/>
                    <a:pt x="21431" y="10001"/>
                    <a:pt x="15716" y="14764"/>
                  </a:cubicBezTo>
                  <a:cubicBezTo>
                    <a:pt x="10001" y="19526"/>
                    <a:pt x="7144" y="25241"/>
                    <a:pt x="7144" y="32861"/>
                  </a:cubicBezTo>
                  <a:cubicBezTo>
                    <a:pt x="7144" y="39529"/>
                    <a:pt x="10001" y="45244"/>
                    <a:pt x="15716" y="50959"/>
                  </a:cubicBezTo>
                  <a:cubicBezTo>
                    <a:pt x="21431" y="55721"/>
                    <a:pt x="28099" y="58579"/>
                    <a:pt x="35719" y="58579"/>
                  </a:cubicBezTo>
                  <a:cubicBezTo>
                    <a:pt x="43339" y="58579"/>
                    <a:pt x="50006" y="55721"/>
                    <a:pt x="55721" y="50959"/>
                  </a:cubicBezTo>
                  <a:cubicBezTo>
                    <a:pt x="61436" y="46196"/>
                    <a:pt x="64294" y="39529"/>
                    <a:pt x="64294" y="32861"/>
                  </a:cubicBezTo>
                  <a:cubicBezTo>
                    <a:pt x="64294" y="26194"/>
                    <a:pt x="61436" y="19526"/>
                    <a:pt x="55721" y="14764"/>
                  </a:cubicBezTo>
                  <a:cubicBezTo>
                    <a:pt x="50006" y="10001"/>
                    <a:pt x="43339" y="7144"/>
                    <a:pt x="3571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6A4B2F7A-E9F1-4E84-9C21-082E9C716315}"/>
                </a:ext>
              </a:extLst>
            </p:cNvPr>
            <p:cNvSpPr/>
            <p:nvPr/>
          </p:nvSpPr>
          <p:spPr>
            <a:xfrm>
              <a:off x="6190774" y="3871436"/>
              <a:ext cx="57150" cy="228600"/>
            </a:xfrm>
            <a:custGeom>
              <a:avLst/>
              <a:gdLst>
                <a:gd name="connsiteX0" fmla="*/ 48101 w 57150"/>
                <a:gd name="connsiteY0" fmla="*/ 11906 h 228600"/>
                <a:gd name="connsiteX1" fmla="*/ 30956 w 57150"/>
                <a:gd name="connsiteY1" fmla="*/ 7144 h 228600"/>
                <a:gd name="connsiteX2" fmla="*/ 13811 w 57150"/>
                <a:gd name="connsiteY2" fmla="*/ 11906 h 228600"/>
                <a:gd name="connsiteX3" fmla="*/ 7144 w 57150"/>
                <a:gd name="connsiteY3" fmla="*/ 23336 h 228600"/>
                <a:gd name="connsiteX4" fmla="*/ 7144 w 57150"/>
                <a:gd name="connsiteY4" fmla="*/ 209074 h 228600"/>
                <a:gd name="connsiteX5" fmla="*/ 13811 w 57150"/>
                <a:gd name="connsiteY5" fmla="*/ 220504 h 228600"/>
                <a:gd name="connsiteX6" fmla="*/ 30956 w 57150"/>
                <a:gd name="connsiteY6" fmla="*/ 225266 h 228600"/>
                <a:gd name="connsiteX7" fmla="*/ 48101 w 57150"/>
                <a:gd name="connsiteY7" fmla="*/ 220504 h 228600"/>
                <a:gd name="connsiteX8" fmla="*/ 54769 w 57150"/>
                <a:gd name="connsiteY8" fmla="*/ 209074 h 228600"/>
                <a:gd name="connsiteX9" fmla="*/ 54769 w 57150"/>
                <a:gd name="connsiteY9" fmla="*/ 23336 h 228600"/>
                <a:gd name="connsiteX10" fmla="*/ 48101 w 57150"/>
                <a:gd name="connsiteY10" fmla="*/ 11906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150" h="228600">
                  <a:moveTo>
                    <a:pt x="48101" y="11906"/>
                  </a:moveTo>
                  <a:cubicBezTo>
                    <a:pt x="43339" y="9049"/>
                    <a:pt x="37624" y="7144"/>
                    <a:pt x="30956" y="7144"/>
                  </a:cubicBezTo>
                  <a:cubicBezTo>
                    <a:pt x="24289" y="7144"/>
                    <a:pt x="18574" y="9049"/>
                    <a:pt x="13811" y="11906"/>
                  </a:cubicBezTo>
                  <a:cubicBezTo>
                    <a:pt x="9049" y="14764"/>
                    <a:pt x="7144" y="18574"/>
                    <a:pt x="7144" y="23336"/>
                  </a:cubicBezTo>
                  <a:lnTo>
                    <a:pt x="7144" y="209074"/>
                  </a:lnTo>
                  <a:cubicBezTo>
                    <a:pt x="7144" y="212884"/>
                    <a:pt x="9049" y="216694"/>
                    <a:pt x="13811" y="220504"/>
                  </a:cubicBezTo>
                  <a:cubicBezTo>
                    <a:pt x="18574" y="224314"/>
                    <a:pt x="24289" y="225266"/>
                    <a:pt x="30956" y="225266"/>
                  </a:cubicBezTo>
                  <a:cubicBezTo>
                    <a:pt x="37624" y="225266"/>
                    <a:pt x="43339" y="223361"/>
                    <a:pt x="48101" y="220504"/>
                  </a:cubicBezTo>
                  <a:cubicBezTo>
                    <a:pt x="52864" y="217646"/>
                    <a:pt x="54769" y="213836"/>
                    <a:pt x="54769" y="209074"/>
                  </a:cubicBezTo>
                  <a:lnTo>
                    <a:pt x="54769" y="23336"/>
                  </a:lnTo>
                  <a:cubicBezTo>
                    <a:pt x="54769" y="18574"/>
                    <a:pt x="52864" y="14764"/>
                    <a:pt x="48101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E4077BE-D825-45A9-8922-114B388CE08F}"/>
                </a:ext>
              </a:extLst>
            </p:cNvPr>
            <p:cNvSpPr/>
            <p:nvPr/>
          </p:nvSpPr>
          <p:spPr>
            <a:xfrm>
              <a:off x="6288881" y="3868579"/>
              <a:ext cx="200025" cy="228600"/>
            </a:xfrm>
            <a:custGeom>
              <a:avLst/>
              <a:gdLst>
                <a:gd name="connsiteX0" fmla="*/ 113824 w 200025"/>
                <a:gd name="connsiteY0" fmla="*/ 7144 h 228600"/>
                <a:gd name="connsiteX1" fmla="*/ 75724 w 200025"/>
                <a:gd name="connsiteY1" fmla="*/ 17621 h 228600"/>
                <a:gd name="connsiteX2" fmla="*/ 51911 w 200025"/>
                <a:gd name="connsiteY2" fmla="*/ 42386 h 228600"/>
                <a:gd name="connsiteX3" fmla="*/ 51911 w 200025"/>
                <a:gd name="connsiteY3" fmla="*/ 25241 h 228600"/>
                <a:gd name="connsiteX4" fmla="*/ 46196 w 200025"/>
                <a:gd name="connsiteY4" fmla="*/ 13811 h 228600"/>
                <a:gd name="connsiteX5" fmla="*/ 30956 w 200025"/>
                <a:gd name="connsiteY5" fmla="*/ 9049 h 228600"/>
                <a:gd name="connsiteX6" fmla="*/ 13811 w 200025"/>
                <a:gd name="connsiteY6" fmla="*/ 13811 h 228600"/>
                <a:gd name="connsiteX7" fmla="*/ 7144 w 200025"/>
                <a:gd name="connsiteY7" fmla="*/ 25241 h 228600"/>
                <a:gd name="connsiteX8" fmla="*/ 7144 w 200025"/>
                <a:gd name="connsiteY8" fmla="*/ 210979 h 228600"/>
                <a:gd name="connsiteX9" fmla="*/ 13811 w 200025"/>
                <a:gd name="connsiteY9" fmla="*/ 222409 h 228600"/>
                <a:gd name="connsiteX10" fmla="*/ 30956 w 200025"/>
                <a:gd name="connsiteY10" fmla="*/ 227171 h 228600"/>
                <a:gd name="connsiteX11" fmla="*/ 48101 w 200025"/>
                <a:gd name="connsiteY11" fmla="*/ 222409 h 228600"/>
                <a:gd name="connsiteX12" fmla="*/ 55721 w 200025"/>
                <a:gd name="connsiteY12" fmla="*/ 211931 h 228600"/>
                <a:gd name="connsiteX13" fmla="*/ 55721 w 200025"/>
                <a:gd name="connsiteY13" fmla="*/ 98584 h 228600"/>
                <a:gd name="connsiteX14" fmla="*/ 69056 w 200025"/>
                <a:gd name="connsiteY14" fmla="*/ 64294 h 228600"/>
                <a:gd name="connsiteX15" fmla="*/ 99536 w 200025"/>
                <a:gd name="connsiteY15" fmla="*/ 50959 h 228600"/>
                <a:gd name="connsiteX16" fmla="*/ 131921 w 200025"/>
                <a:gd name="connsiteY16" fmla="*/ 65246 h 228600"/>
                <a:gd name="connsiteX17" fmla="*/ 145256 w 200025"/>
                <a:gd name="connsiteY17" fmla="*/ 98584 h 228600"/>
                <a:gd name="connsiteX18" fmla="*/ 145256 w 200025"/>
                <a:gd name="connsiteY18" fmla="*/ 211931 h 228600"/>
                <a:gd name="connsiteX19" fmla="*/ 152876 w 200025"/>
                <a:gd name="connsiteY19" fmla="*/ 223361 h 228600"/>
                <a:gd name="connsiteX20" fmla="*/ 169069 w 200025"/>
                <a:gd name="connsiteY20" fmla="*/ 228124 h 228600"/>
                <a:gd name="connsiteX21" fmla="*/ 186214 w 200025"/>
                <a:gd name="connsiteY21" fmla="*/ 223361 h 228600"/>
                <a:gd name="connsiteX22" fmla="*/ 192881 w 200025"/>
                <a:gd name="connsiteY22" fmla="*/ 211931 h 228600"/>
                <a:gd name="connsiteX23" fmla="*/ 192881 w 200025"/>
                <a:gd name="connsiteY23" fmla="*/ 97631 h 228600"/>
                <a:gd name="connsiteX24" fmla="*/ 169069 w 200025"/>
                <a:gd name="connsiteY24" fmla="*/ 33814 h 228600"/>
                <a:gd name="connsiteX25" fmla="*/ 113824 w 200025"/>
                <a:gd name="connsiteY25" fmla="*/ 714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00025" h="228600">
                  <a:moveTo>
                    <a:pt x="113824" y="7144"/>
                  </a:moveTo>
                  <a:cubicBezTo>
                    <a:pt x="99536" y="7144"/>
                    <a:pt x="87154" y="10954"/>
                    <a:pt x="75724" y="17621"/>
                  </a:cubicBezTo>
                  <a:cubicBezTo>
                    <a:pt x="65246" y="24289"/>
                    <a:pt x="56674" y="32861"/>
                    <a:pt x="51911" y="42386"/>
                  </a:cubicBezTo>
                  <a:lnTo>
                    <a:pt x="51911" y="25241"/>
                  </a:lnTo>
                  <a:cubicBezTo>
                    <a:pt x="51911" y="20479"/>
                    <a:pt x="50006" y="16669"/>
                    <a:pt x="46196" y="13811"/>
                  </a:cubicBezTo>
                  <a:cubicBezTo>
                    <a:pt x="42386" y="10954"/>
                    <a:pt x="36671" y="9049"/>
                    <a:pt x="30956" y="9049"/>
                  </a:cubicBezTo>
                  <a:cubicBezTo>
                    <a:pt x="24289" y="9049"/>
                    <a:pt x="18574" y="10954"/>
                    <a:pt x="13811" y="13811"/>
                  </a:cubicBezTo>
                  <a:cubicBezTo>
                    <a:pt x="9049" y="16669"/>
                    <a:pt x="7144" y="20479"/>
                    <a:pt x="7144" y="25241"/>
                  </a:cubicBezTo>
                  <a:lnTo>
                    <a:pt x="7144" y="210979"/>
                  </a:lnTo>
                  <a:cubicBezTo>
                    <a:pt x="7144" y="214789"/>
                    <a:pt x="9049" y="218599"/>
                    <a:pt x="13811" y="222409"/>
                  </a:cubicBezTo>
                  <a:cubicBezTo>
                    <a:pt x="18574" y="226219"/>
                    <a:pt x="24289" y="227171"/>
                    <a:pt x="30956" y="227171"/>
                  </a:cubicBezTo>
                  <a:cubicBezTo>
                    <a:pt x="37624" y="227171"/>
                    <a:pt x="43339" y="225266"/>
                    <a:pt x="48101" y="222409"/>
                  </a:cubicBezTo>
                  <a:cubicBezTo>
                    <a:pt x="52864" y="219551"/>
                    <a:pt x="55721" y="215741"/>
                    <a:pt x="55721" y="211931"/>
                  </a:cubicBezTo>
                  <a:lnTo>
                    <a:pt x="55721" y="98584"/>
                  </a:lnTo>
                  <a:cubicBezTo>
                    <a:pt x="55721" y="84296"/>
                    <a:pt x="60484" y="72866"/>
                    <a:pt x="69056" y="64294"/>
                  </a:cubicBezTo>
                  <a:cubicBezTo>
                    <a:pt x="77629" y="55721"/>
                    <a:pt x="88106" y="50959"/>
                    <a:pt x="99536" y="50959"/>
                  </a:cubicBezTo>
                  <a:cubicBezTo>
                    <a:pt x="111919" y="50959"/>
                    <a:pt x="123349" y="55721"/>
                    <a:pt x="131921" y="65246"/>
                  </a:cubicBezTo>
                  <a:cubicBezTo>
                    <a:pt x="141446" y="74771"/>
                    <a:pt x="145256" y="86201"/>
                    <a:pt x="145256" y="98584"/>
                  </a:cubicBezTo>
                  <a:lnTo>
                    <a:pt x="145256" y="211931"/>
                  </a:lnTo>
                  <a:cubicBezTo>
                    <a:pt x="145256" y="216694"/>
                    <a:pt x="148114" y="220504"/>
                    <a:pt x="152876" y="223361"/>
                  </a:cubicBezTo>
                  <a:cubicBezTo>
                    <a:pt x="157639" y="226219"/>
                    <a:pt x="163354" y="228124"/>
                    <a:pt x="169069" y="228124"/>
                  </a:cubicBezTo>
                  <a:cubicBezTo>
                    <a:pt x="175736" y="228124"/>
                    <a:pt x="181451" y="226219"/>
                    <a:pt x="186214" y="223361"/>
                  </a:cubicBezTo>
                  <a:cubicBezTo>
                    <a:pt x="190976" y="220504"/>
                    <a:pt x="192881" y="216694"/>
                    <a:pt x="192881" y="211931"/>
                  </a:cubicBezTo>
                  <a:lnTo>
                    <a:pt x="192881" y="97631"/>
                  </a:lnTo>
                  <a:cubicBezTo>
                    <a:pt x="192881" y="72866"/>
                    <a:pt x="185261" y="51911"/>
                    <a:pt x="169069" y="33814"/>
                  </a:cubicBezTo>
                  <a:cubicBezTo>
                    <a:pt x="154781" y="16669"/>
                    <a:pt x="135731" y="7144"/>
                    <a:pt x="11382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7D151F6-F7E8-41DE-802F-497A85FC9D28}"/>
                </a:ext>
              </a:extLst>
            </p:cNvPr>
            <p:cNvSpPr/>
            <p:nvPr/>
          </p:nvSpPr>
          <p:spPr>
            <a:xfrm>
              <a:off x="6516529" y="3869531"/>
              <a:ext cx="200025" cy="238125"/>
            </a:xfrm>
            <a:custGeom>
              <a:avLst/>
              <a:gdLst>
                <a:gd name="connsiteX0" fmla="*/ 167164 w 200025"/>
                <a:gd name="connsiteY0" fmla="*/ 30956 h 238125"/>
                <a:gd name="connsiteX1" fmla="*/ 102394 w 200025"/>
                <a:gd name="connsiteY1" fmla="*/ 7144 h 238125"/>
                <a:gd name="connsiteX2" fmla="*/ 34766 w 200025"/>
                <a:gd name="connsiteY2" fmla="*/ 33814 h 238125"/>
                <a:gd name="connsiteX3" fmla="*/ 7144 w 200025"/>
                <a:gd name="connsiteY3" fmla="*/ 96679 h 238125"/>
                <a:gd name="connsiteX4" fmla="*/ 7144 w 200025"/>
                <a:gd name="connsiteY4" fmla="*/ 140494 h 238125"/>
                <a:gd name="connsiteX5" fmla="*/ 36671 w 200025"/>
                <a:gd name="connsiteY5" fmla="*/ 206216 h 238125"/>
                <a:gd name="connsiteX6" fmla="*/ 112871 w 200025"/>
                <a:gd name="connsiteY6" fmla="*/ 231934 h 238125"/>
                <a:gd name="connsiteX7" fmla="*/ 167164 w 200025"/>
                <a:gd name="connsiteY7" fmla="*/ 220504 h 238125"/>
                <a:gd name="connsiteX8" fmla="*/ 189071 w 200025"/>
                <a:gd name="connsiteY8" fmla="*/ 197644 h 238125"/>
                <a:gd name="connsiteX9" fmla="*/ 183356 w 200025"/>
                <a:gd name="connsiteY9" fmla="*/ 183356 h 238125"/>
                <a:gd name="connsiteX10" fmla="*/ 170021 w 200025"/>
                <a:gd name="connsiteY10" fmla="*/ 175736 h 238125"/>
                <a:gd name="connsiteX11" fmla="*/ 150019 w 200025"/>
                <a:gd name="connsiteY11" fmla="*/ 184309 h 238125"/>
                <a:gd name="connsiteX12" fmla="*/ 114776 w 200025"/>
                <a:gd name="connsiteY12" fmla="*/ 192881 h 238125"/>
                <a:gd name="connsiteX13" fmla="*/ 71914 w 200025"/>
                <a:gd name="connsiteY13" fmla="*/ 179546 h 238125"/>
                <a:gd name="connsiteX14" fmla="*/ 55721 w 200025"/>
                <a:gd name="connsiteY14" fmla="*/ 142399 h 238125"/>
                <a:gd name="connsiteX15" fmla="*/ 55721 w 200025"/>
                <a:gd name="connsiteY15" fmla="*/ 130969 h 238125"/>
                <a:gd name="connsiteX16" fmla="*/ 152876 w 200025"/>
                <a:gd name="connsiteY16" fmla="*/ 130969 h 238125"/>
                <a:gd name="connsiteX17" fmla="*/ 168116 w 200025"/>
                <a:gd name="connsiteY17" fmla="*/ 130016 h 238125"/>
                <a:gd name="connsiteX18" fmla="*/ 180499 w 200025"/>
                <a:gd name="connsiteY18" fmla="*/ 125254 h 238125"/>
                <a:gd name="connsiteX19" fmla="*/ 190976 w 200025"/>
                <a:gd name="connsiteY19" fmla="*/ 112871 h 238125"/>
                <a:gd name="connsiteX20" fmla="*/ 193834 w 200025"/>
                <a:gd name="connsiteY20" fmla="*/ 90011 h 238125"/>
                <a:gd name="connsiteX21" fmla="*/ 167164 w 200025"/>
                <a:gd name="connsiteY21" fmla="*/ 30956 h 238125"/>
                <a:gd name="connsiteX22" fmla="*/ 144304 w 200025"/>
                <a:gd name="connsiteY22" fmla="*/ 97631 h 238125"/>
                <a:gd name="connsiteX23" fmla="*/ 130969 w 200025"/>
                <a:gd name="connsiteY23" fmla="*/ 100489 h 238125"/>
                <a:gd name="connsiteX24" fmla="*/ 54769 w 200025"/>
                <a:gd name="connsiteY24" fmla="*/ 100489 h 238125"/>
                <a:gd name="connsiteX25" fmla="*/ 54769 w 200025"/>
                <a:gd name="connsiteY25" fmla="*/ 86201 h 238125"/>
                <a:gd name="connsiteX26" fmla="*/ 68104 w 200025"/>
                <a:gd name="connsiteY26" fmla="*/ 55721 h 238125"/>
                <a:gd name="connsiteX27" fmla="*/ 101441 w 200025"/>
                <a:gd name="connsiteY27" fmla="*/ 43339 h 238125"/>
                <a:gd name="connsiteX28" fmla="*/ 134779 w 200025"/>
                <a:gd name="connsiteY28" fmla="*/ 55721 h 238125"/>
                <a:gd name="connsiteX29" fmla="*/ 148114 w 200025"/>
                <a:gd name="connsiteY29" fmla="*/ 86201 h 238125"/>
                <a:gd name="connsiteX30" fmla="*/ 144304 w 200025"/>
                <a:gd name="connsiteY30" fmla="*/ 97631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00025" h="238125">
                  <a:moveTo>
                    <a:pt x="167164" y="30956"/>
                  </a:moveTo>
                  <a:cubicBezTo>
                    <a:pt x="149066" y="14764"/>
                    <a:pt x="128111" y="7144"/>
                    <a:pt x="102394" y="7144"/>
                  </a:cubicBezTo>
                  <a:cubicBezTo>
                    <a:pt x="75724" y="7144"/>
                    <a:pt x="53816" y="15716"/>
                    <a:pt x="34766" y="33814"/>
                  </a:cubicBezTo>
                  <a:cubicBezTo>
                    <a:pt x="15716" y="50959"/>
                    <a:pt x="7144" y="71914"/>
                    <a:pt x="7144" y="96679"/>
                  </a:cubicBezTo>
                  <a:lnTo>
                    <a:pt x="7144" y="140494"/>
                  </a:lnTo>
                  <a:cubicBezTo>
                    <a:pt x="7144" y="168116"/>
                    <a:pt x="17621" y="190024"/>
                    <a:pt x="36671" y="206216"/>
                  </a:cubicBezTo>
                  <a:cubicBezTo>
                    <a:pt x="56674" y="223361"/>
                    <a:pt x="82391" y="231934"/>
                    <a:pt x="112871" y="231934"/>
                  </a:cubicBezTo>
                  <a:cubicBezTo>
                    <a:pt x="134779" y="231934"/>
                    <a:pt x="151924" y="228124"/>
                    <a:pt x="167164" y="220504"/>
                  </a:cubicBezTo>
                  <a:cubicBezTo>
                    <a:pt x="181451" y="212884"/>
                    <a:pt x="189071" y="205264"/>
                    <a:pt x="189071" y="197644"/>
                  </a:cubicBezTo>
                  <a:cubicBezTo>
                    <a:pt x="189071" y="192881"/>
                    <a:pt x="187166" y="188119"/>
                    <a:pt x="183356" y="183356"/>
                  </a:cubicBezTo>
                  <a:cubicBezTo>
                    <a:pt x="179546" y="178594"/>
                    <a:pt x="175736" y="175736"/>
                    <a:pt x="170021" y="175736"/>
                  </a:cubicBezTo>
                  <a:cubicBezTo>
                    <a:pt x="167164" y="175736"/>
                    <a:pt x="160496" y="178594"/>
                    <a:pt x="150019" y="184309"/>
                  </a:cubicBezTo>
                  <a:cubicBezTo>
                    <a:pt x="138589" y="190024"/>
                    <a:pt x="127159" y="192881"/>
                    <a:pt x="114776" y="192881"/>
                  </a:cubicBezTo>
                  <a:cubicBezTo>
                    <a:pt x="96679" y="192881"/>
                    <a:pt x="82391" y="188119"/>
                    <a:pt x="71914" y="179546"/>
                  </a:cubicBezTo>
                  <a:cubicBezTo>
                    <a:pt x="60484" y="170021"/>
                    <a:pt x="55721" y="158591"/>
                    <a:pt x="55721" y="142399"/>
                  </a:cubicBezTo>
                  <a:lnTo>
                    <a:pt x="55721" y="130969"/>
                  </a:lnTo>
                  <a:lnTo>
                    <a:pt x="152876" y="130969"/>
                  </a:lnTo>
                  <a:cubicBezTo>
                    <a:pt x="159544" y="130969"/>
                    <a:pt x="164306" y="130969"/>
                    <a:pt x="168116" y="130016"/>
                  </a:cubicBezTo>
                  <a:cubicBezTo>
                    <a:pt x="171926" y="129064"/>
                    <a:pt x="176689" y="128111"/>
                    <a:pt x="180499" y="125254"/>
                  </a:cubicBezTo>
                  <a:cubicBezTo>
                    <a:pt x="185261" y="122396"/>
                    <a:pt x="188119" y="118586"/>
                    <a:pt x="190976" y="112871"/>
                  </a:cubicBezTo>
                  <a:cubicBezTo>
                    <a:pt x="192881" y="107156"/>
                    <a:pt x="193834" y="99536"/>
                    <a:pt x="193834" y="90011"/>
                  </a:cubicBezTo>
                  <a:cubicBezTo>
                    <a:pt x="193834" y="66199"/>
                    <a:pt x="184309" y="46196"/>
                    <a:pt x="167164" y="30956"/>
                  </a:cubicBezTo>
                  <a:close/>
                  <a:moveTo>
                    <a:pt x="144304" y="97631"/>
                  </a:moveTo>
                  <a:cubicBezTo>
                    <a:pt x="142399" y="99536"/>
                    <a:pt x="137636" y="100489"/>
                    <a:pt x="130969" y="100489"/>
                  </a:cubicBezTo>
                  <a:lnTo>
                    <a:pt x="54769" y="100489"/>
                  </a:lnTo>
                  <a:lnTo>
                    <a:pt x="54769" y="86201"/>
                  </a:lnTo>
                  <a:cubicBezTo>
                    <a:pt x="54769" y="73819"/>
                    <a:pt x="59531" y="63341"/>
                    <a:pt x="68104" y="55721"/>
                  </a:cubicBezTo>
                  <a:cubicBezTo>
                    <a:pt x="77629" y="48101"/>
                    <a:pt x="88106" y="43339"/>
                    <a:pt x="101441" y="43339"/>
                  </a:cubicBezTo>
                  <a:cubicBezTo>
                    <a:pt x="114776" y="43339"/>
                    <a:pt x="125254" y="47149"/>
                    <a:pt x="134779" y="55721"/>
                  </a:cubicBezTo>
                  <a:cubicBezTo>
                    <a:pt x="143351" y="64294"/>
                    <a:pt x="148114" y="74771"/>
                    <a:pt x="148114" y="86201"/>
                  </a:cubicBezTo>
                  <a:cubicBezTo>
                    <a:pt x="148114" y="91916"/>
                    <a:pt x="147161" y="95726"/>
                    <a:pt x="144304" y="976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5039D0C-0F17-4370-8EAB-E4D70D3B9E3D}"/>
                </a:ext>
              </a:extLst>
            </p:cNvPr>
            <p:cNvSpPr/>
            <p:nvPr/>
          </p:nvSpPr>
          <p:spPr>
            <a:xfrm>
              <a:off x="6729889" y="3868579"/>
              <a:ext cx="171450" cy="228600"/>
            </a:xfrm>
            <a:custGeom>
              <a:avLst/>
              <a:gdLst>
                <a:gd name="connsiteX0" fmla="*/ 126206 w 171450"/>
                <a:gd name="connsiteY0" fmla="*/ 109061 h 228600"/>
                <a:gd name="connsiteX1" fmla="*/ 93821 w 171450"/>
                <a:gd name="connsiteY1" fmla="*/ 98584 h 228600"/>
                <a:gd name="connsiteX2" fmla="*/ 66199 w 171450"/>
                <a:gd name="connsiteY2" fmla="*/ 88106 h 228600"/>
                <a:gd name="connsiteX3" fmla="*/ 54769 w 171450"/>
                <a:gd name="connsiteY3" fmla="*/ 70961 h 228600"/>
                <a:gd name="connsiteX4" fmla="*/ 64294 w 171450"/>
                <a:gd name="connsiteY4" fmla="*/ 52864 h 228600"/>
                <a:gd name="connsiteX5" fmla="*/ 91916 w 171450"/>
                <a:gd name="connsiteY5" fmla="*/ 44291 h 228600"/>
                <a:gd name="connsiteX6" fmla="*/ 122396 w 171450"/>
                <a:gd name="connsiteY6" fmla="*/ 50959 h 228600"/>
                <a:gd name="connsiteX7" fmla="*/ 141446 w 171450"/>
                <a:gd name="connsiteY7" fmla="*/ 57626 h 228600"/>
                <a:gd name="connsiteX8" fmla="*/ 154781 w 171450"/>
                <a:gd name="connsiteY8" fmla="*/ 49054 h 228600"/>
                <a:gd name="connsiteX9" fmla="*/ 160496 w 171450"/>
                <a:gd name="connsiteY9" fmla="*/ 33814 h 228600"/>
                <a:gd name="connsiteX10" fmla="*/ 139541 w 171450"/>
                <a:gd name="connsiteY10" fmla="*/ 14764 h 228600"/>
                <a:gd name="connsiteX11" fmla="*/ 91916 w 171450"/>
                <a:gd name="connsiteY11" fmla="*/ 7144 h 228600"/>
                <a:gd name="connsiteX12" fmla="*/ 32861 w 171450"/>
                <a:gd name="connsiteY12" fmla="*/ 26194 h 228600"/>
                <a:gd name="connsiteX13" fmla="*/ 13811 w 171450"/>
                <a:gd name="connsiteY13" fmla="*/ 72866 h 228600"/>
                <a:gd name="connsiteX14" fmla="*/ 25241 w 171450"/>
                <a:gd name="connsiteY14" fmla="*/ 107156 h 228600"/>
                <a:gd name="connsiteX15" fmla="*/ 52864 w 171450"/>
                <a:gd name="connsiteY15" fmla="*/ 126206 h 228600"/>
                <a:gd name="connsiteX16" fmla="*/ 85249 w 171450"/>
                <a:gd name="connsiteY16" fmla="*/ 135731 h 228600"/>
                <a:gd name="connsiteX17" fmla="*/ 112871 w 171450"/>
                <a:gd name="connsiteY17" fmla="*/ 148114 h 228600"/>
                <a:gd name="connsiteX18" fmla="*/ 124301 w 171450"/>
                <a:gd name="connsiteY18" fmla="*/ 169069 h 228600"/>
                <a:gd name="connsiteX19" fmla="*/ 85249 w 171450"/>
                <a:gd name="connsiteY19" fmla="*/ 193834 h 228600"/>
                <a:gd name="connsiteX20" fmla="*/ 54769 w 171450"/>
                <a:gd name="connsiteY20" fmla="*/ 188119 h 228600"/>
                <a:gd name="connsiteX21" fmla="*/ 34766 w 171450"/>
                <a:gd name="connsiteY21" fmla="*/ 177641 h 228600"/>
                <a:gd name="connsiteX22" fmla="*/ 23336 w 171450"/>
                <a:gd name="connsiteY22" fmla="*/ 171926 h 228600"/>
                <a:gd name="connsiteX23" fmla="*/ 11906 w 171450"/>
                <a:gd name="connsiteY23" fmla="*/ 179546 h 228600"/>
                <a:gd name="connsiteX24" fmla="*/ 7144 w 171450"/>
                <a:gd name="connsiteY24" fmla="*/ 193834 h 228600"/>
                <a:gd name="connsiteX25" fmla="*/ 30004 w 171450"/>
                <a:gd name="connsiteY25" fmla="*/ 219551 h 228600"/>
                <a:gd name="connsiteX26" fmla="*/ 86201 w 171450"/>
                <a:gd name="connsiteY26" fmla="*/ 230981 h 228600"/>
                <a:gd name="connsiteX27" fmla="*/ 146209 w 171450"/>
                <a:gd name="connsiteY27" fmla="*/ 213836 h 228600"/>
                <a:gd name="connsiteX28" fmla="*/ 167164 w 171450"/>
                <a:gd name="connsiteY28" fmla="*/ 167164 h 228600"/>
                <a:gd name="connsiteX29" fmla="*/ 155734 w 171450"/>
                <a:gd name="connsiteY29" fmla="*/ 129064 h 228600"/>
                <a:gd name="connsiteX30" fmla="*/ 126206 w 171450"/>
                <a:gd name="connsiteY30" fmla="*/ 10906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1450" h="228600">
                  <a:moveTo>
                    <a:pt x="126206" y="109061"/>
                  </a:moveTo>
                  <a:cubicBezTo>
                    <a:pt x="115729" y="105251"/>
                    <a:pt x="104299" y="101441"/>
                    <a:pt x="93821" y="98584"/>
                  </a:cubicBezTo>
                  <a:cubicBezTo>
                    <a:pt x="82391" y="95726"/>
                    <a:pt x="73819" y="91916"/>
                    <a:pt x="66199" y="88106"/>
                  </a:cubicBezTo>
                  <a:cubicBezTo>
                    <a:pt x="58579" y="83344"/>
                    <a:pt x="54769" y="77629"/>
                    <a:pt x="54769" y="70961"/>
                  </a:cubicBezTo>
                  <a:cubicBezTo>
                    <a:pt x="54769" y="64294"/>
                    <a:pt x="57626" y="57626"/>
                    <a:pt x="64294" y="52864"/>
                  </a:cubicBezTo>
                  <a:cubicBezTo>
                    <a:pt x="70961" y="47149"/>
                    <a:pt x="79534" y="44291"/>
                    <a:pt x="91916" y="44291"/>
                  </a:cubicBezTo>
                  <a:cubicBezTo>
                    <a:pt x="101441" y="44291"/>
                    <a:pt x="111919" y="46196"/>
                    <a:pt x="122396" y="50959"/>
                  </a:cubicBezTo>
                  <a:cubicBezTo>
                    <a:pt x="132874" y="55721"/>
                    <a:pt x="139541" y="57626"/>
                    <a:pt x="141446" y="57626"/>
                  </a:cubicBezTo>
                  <a:cubicBezTo>
                    <a:pt x="146209" y="57626"/>
                    <a:pt x="150971" y="54769"/>
                    <a:pt x="154781" y="49054"/>
                  </a:cubicBezTo>
                  <a:cubicBezTo>
                    <a:pt x="158591" y="43339"/>
                    <a:pt x="160496" y="38576"/>
                    <a:pt x="160496" y="33814"/>
                  </a:cubicBezTo>
                  <a:cubicBezTo>
                    <a:pt x="160496" y="26194"/>
                    <a:pt x="153829" y="20479"/>
                    <a:pt x="139541" y="14764"/>
                  </a:cubicBezTo>
                  <a:cubicBezTo>
                    <a:pt x="125254" y="9049"/>
                    <a:pt x="110014" y="7144"/>
                    <a:pt x="91916" y="7144"/>
                  </a:cubicBezTo>
                  <a:cubicBezTo>
                    <a:pt x="65246" y="7144"/>
                    <a:pt x="45244" y="13811"/>
                    <a:pt x="32861" y="26194"/>
                  </a:cubicBezTo>
                  <a:cubicBezTo>
                    <a:pt x="19526" y="39529"/>
                    <a:pt x="13811" y="54769"/>
                    <a:pt x="13811" y="72866"/>
                  </a:cubicBezTo>
                  <a:cubicBezTo>
                    <a:pt x="13811" y="87154"/>
                    <a:pt x="17621" y="98584"/>
                    <a:pt x="25241" y="107156"/>
                  </a:cubicBezTo>
                  <a:cubicBezTo>
                    <a:pt x="32861" y="115729"/>
                    <a:pt x="42386" y="122396"/>
                    <a:pt x="52864" y="126206"/>
                  </a:cubicBezTo>
                  <a:cubicBezTo>
                    <a:pt x="63341" y="130016"/>
                    <a:pt x="74771" y="132874"/>
                    <a:pt x="85249" y="135731"/>
                  </a:cubicBezTo>
                  <a:cubicBezTo>
                    <a:pt x="95726" y="138589"/>
                    <a:pt x="105251" y="142399"/>
                    <a:pt x="112871" y="148114"/>
                  </a:cubicBezTo>
                  <a:cubicBezTo>
                    <a:pt x="120491" y="152876"/>
                    <a:pt x="124301" y="160496"/>
                    <a:pt x="124301" y="169069"/>
                  </a:cubicBezTo>
                  <a:cubicBezTo>
                    <a:pt x="124301" y="186214"/>
                    <a:pt x="110966" y="193834"/>
                    <a:pt x="85249" y="193834"/>
                  </a:cubicBezTo>
                  <a:cubicBezTo>
                    <a:pt x="73819" y="193834"/>
                    <a:pt x="63341" y="191929"/>
                    <a:pt x="54769" y="188119"/>
                  </a:cubicBezTo>
                  <a:cubicBezTo>
                    <a:pt x="46196" y="184309"/>
                    <a:pt x="39529" y="180499"/>
                    <a:pt x="34766" y="177641"/>
                  </a:cubicBezTo>
                  <a:cubicBezTo>
                    <a:pt x="30004" y="173831"/>
                    <a:pt x="26194" y="171926"/>
                    <a:pt x="23336" y="171926"/>
                  </a:cubicBezTo>
                  <a:cubicBezTo>
                    <a:pt x="18574" y="171926"/>
                    <a:pt x="14764" y="174784"/>
                    <a:pt x="11906" y="179546"/>
                  </a:cubicBezTo>
                  <a:cubicBezTo>
                    <a:pt x="9049" y="184309"/>
                    <a:pt x="7144" y="189071"/>
                    <a:pt x="7144" y="193834"/>
                  </a:cubicBezTo>
                  <a:cubicBezTo>
                    <a:pt x="7144" y="203359"/>
                    <a:pt x="14764" y="211931"/>
                    <a:pt x="30004" y="219551"/>
                  </a:cubicBezTo>
                  <a:cubicBezTo>
                    <a:pt x="45244" y="227171"/>
                    <a:pt x="64294" y="230981"/>
                    <a:pt x="86201" y="230981"/>
                  </a:cubicBezTo>
                  <a:cubicBezTo>
                    <a:pt x="111919" y="230981"/>
                    <a:pt x="131921" y="225266"/>
                    <a:pt x="146209" y="213836"/>
                  </a:cubicBezTo>
                  <a:cubicBezTo>
                    <a:pt x="160496" y="202406"/>
                    <a:pt x="167164" y="187166"/>
                    <a:pt x="167164" y="167164"/>
                  </a:cubicBezTo>
                  <a:cubicBezTo>
                    <a:pt x="167164" y="151924"/>
                    <a:pt x="163354" y="139541"/>
                    <a:pt x="155734" y="129064"/>
                  </a:cubicBezTo>
                  <a:cubicBezTo>
                    <a:pt x="146209" y="120491"/>
                    <a:pt x="137636" y="113824"/>
                    <a:pt x="126206" y="1090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3C0B403-0732-4127-807F-08920998F3A9}"/>
                </a:ext>
              </a:extLst>
            </p:cNvPr>
            <p:cNvSpPr/>
            <p:nvPr/>
          </p:nvSpPr>
          <p:spPr>
            <a:xfrm>
              <a:off x="6916579" y="3868579"/>
              <a:ext cx="171450" cy="228600"/>
            </a:xfrm>
            <a:custGeom>
              <a:avLst/>
              <a:gdLst>
                <a:gd name="connsiteX0" fmla="*/ 125254 w 171450"/>
                <a:gd name="connsiteY0" fmla="*/ 109061 h 228600"/>
                <a:gd name="connsiteX1" fmla="*/ 92869 w 171450"/>
                <a:gd name="connsiteY1" fmla="*/ 98584 h 228600"/>
                <a:gd name="connsiteX2" fmla="*/ 65246 w 171450"/>
                <a:gd name="connsiteY2" fmla="*/ 88106 h 228600"/>
                <a:gd name="connsiteX3" fmla="*/ 53816 w 171450"/>
                <a:gd name="connsiteY3" fmla="*/ 70961 h 228600"/>
                <a:gd name="connsiteX4" fmla="*/ 63341 w 171450"/>
                <a:gd name="connsiteY4" fmla="*/ 52864 h 228600"/>
                <a:gd name="connsiteX5" fmla="*/ 90964 w 171450"/>
                <a:gd name="connsiteY5" fmla="*/ 44291 h 228600"/>
                <a:gd name="connsiteX6" fmla="*/ 121444 w 171450"/>
                <a:gd name="connsiteY6" fmla="*/ 50959 h 228600"/>
                <a:gd name="connsiteX7" fmla="*/ 140494 w 171450"/>
                <a:gd name="connsiteY7" fmla="*/ 57626 h 228600"/>
                <a:gd name="connsiteX8" fmla="*/ 153829 w 171450"/>
                <a:gd name="connsiteY8" fmla="*/ 49054 h 228600"/>
                <a:gd name="connsiteX9" fmla="*/ 159544 w 171450"/>
                <a:gd name="connsiteY9" fmla="*/ 33814 h 228600"/>
                <a:gd name="connsiteX10" fmla="*/ 138589 w 171450"/>
                <a:gd name="connsiteY10" fmla="*/ 14764 h 228600"/>
                <a:gd name="connsiteX11" fmla="*/ 90964 w 171450"/>
                <a:gd name="connsiteY11" fmla="*/ 7144 h 228600"/>
                <a:gd name="connsiteX12" fmla="*/ 31909 w 171450"/>
                <a:gd name="connsiteY12" fmla="*/ 26194 h 228600"/>
                <a:gd name="connsiteX13" fmla="*/ 12859 w 171450"/>
                <a:gd name="connsiteY13" fmla="*/ 72866 h 228600"/>
                <a:gd name="connsiteX14" fmla="*/ 24289 w 171450"/>
                <a:gd name="connsiteY14" fmla="*/ 107156 h 228600"/>
                <a:gd name="connsiteX15" fmla="*/ 51911 w 171450"/>
                <a:gd name="connsiteY15" fmla="*/ 126206 h 228600"/>
                <a:gd name="connsiteX16" fmla="*/ 84296 w 171450"/>
                <a:gd name="connsiteY16" fmla="*/ 135731 h 228600"/>
                <a:gd name="connsiteX17" fmla="*/ 111919 w 171450"/>
                <a:gd name="connsiteY17" fmla="*/ 148114 h 228600"/>
                <a:gd name="connsiteX18" fmla="*/ 123349 w 171450"/>
                <a:gd name="connsiteY18" fmla="*/ 169069 h 228600"/>
                <a:gd name="connsiteX19" fmla="*/ 84296 w 171450"/>
                <a:gd name="connsiteY19" fmla="*/ 193834 h 228600"/>
                <a:gd name="connsiteX20" fmla="*/ 54769 w 171450"/>
                <a:gd name="connsiteY20" fmla="*/ 188119 h 228600"/>
                <a:gd name="connsiteX21" fmla="*/ 34766 w 171450"/>
                <a:gd name="connsiteY21" fmla="*/ 177641 h 228600"/>
                <a:gd name="connsiteX22" fmla="*/ 23336 w 171450"/>
                <a:gd name="connsiteY22" fmla="*/ 171926 h 228600"/>
                <a:gd name="connsiteX23" fmla="*/ 11906 w 171450"/>
                <a:gd name="connsiteY23" fmla="*/ 179546 h 228600"/>
                <a:gd name="connsiteX24" fmla="*/ 7144 w 171450"/>
                <a:gd name="connsiteY24" fmla="*/ 193834 h 228600"/>
                <a:gd name="connsiteX25" fmla="*/ 30004 w 171450"/>
                <a:gd name="connsiteY25" fmla="*/ 219551 h 228600"/>
                <a:gd name="connsiteX26" fmla="*/ 86201 w 171450"/>
                <a:gd name="connsiteY26" fmla="*/ 230981 h 228600"/>
                <a:gd name="connsiteX27" fmla="*/ 146209 w 171450"/>
                <a:gd name="connsiteY27" fmla="*/ 213836 h 228600"/>
                <a:gd name="connsiteX28" fmla="*/ 167164 w 171450"/>
                <a:gd name="connsiteY28" fmla="*/ 167164 h 228600"/>
                <a:gd name="connsiteX29" fmla="*/ 155734 w 171450"/>
                <a:gd name="connsiteY29" fmla="*/ 129064 h 228600"/>
                <a:gd name="connsiteX30" fmla="*/ 125254 w 171450"/>
                <a:gd name="connsiteY30" fmla="*/ 10906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1450" h="228600">
                  <a:moveTo>
                    <a:pt x="125254" y="109061"/>
                  </a:moveTo>
                  <a:cubicBezTo>
                    <a:pt x="114776" y="105251"/>
                    <a:pt x="103346" y="101441"/>
                    <a:pt x="92869" y="98584"/>
                  </a:cubicBezTo>
                  <a:cubicBezTo>
                    <a:pt x="81439" y="95726"/>
                    <a:pt x="72866" y="91916"/>
                    <a:pt x="65246" y="88106"/>
                  </a:cubicBezTo>
                  <a:cubicBezTo>
                    <a:pt x="57626" y="84296"/>
                    <a:pt x="53816" y="77629"/>
                    <a:pt x="53816" y="70961"/>
                  </a:cubicBezTo>
                  <a:cubicBezTo>
                    <a:pt x="53816" y="64294"/>
                    <a:pt x="56674" y="57626"/>
                    <a:pt x="63341" y="52864"/>
                  </a:cubicBezTo>
                  <a:cubicBezTo>
                    <a:pt x="70009" y="47149"/>
                    <a:pt x="78581" y="44291"/>
                    <a:pt x="90964" y="44291"/>
                  </a:cubicBezTo>
                  <a:cubicBezTo>
                    <a:pt x="100489" y="44291"/>
                    <a:pt x="110966" y="46196"/>
                    <a:pt x="121444" y="50959"/>
                  </a:cubicBezTo>
                  <a:cubicBezTo>
                    <a:pt x="131921" y="55721"/>
                    <a:pt x="138589" y="57626"/>
                    <a:pt x="140494" y="57626"/>
                  </a:cubicBezTo>
                  <a:cubicBezTo>
                    <a:pt x="146209" y="57626"/>
                    <a:pt x="150019" y="54769"/>
                    <a:pt x="153829" y="49054"/>
                  </a:cubicBezTo>
                  <a:cubicBezTo>
                    <a:pt x="157639" y="43339"/>
                    <a:pt x="159544" y="38576"/>
                    <a:pt x="159544" y="33814"/>
                  </a:cubicBezTo>
                  <a:cubicBezTo>
                    <a:pt x="159544" y="26194"/>
                    <a:pt x="151924" y="20479"/>
                    <a:pt x="138589" y="14764"/>
                  </a:cubicBezTo>
                  <a:cubicBezTo>
                    <a:pt x="124301" y="9049"/>
                    <a:pt x="108109" y="7144"/>
                    <a:pt x="90964" y="7144"/>
                  </a:cubicBezTo>
                  <a:cubicBezTo>
                    <a:pt x="64294" y="7144"/>
                    <a:pt x="44291" y="13811"/>
                    <a:pt x="31909" y="26194"/>
                  </a:cubicBezTo>
                  <a:cubicBezTo>
                    <a:pt x="19526" y="39529"/>
                    <a:pt x="12859" y="54769"/>
                    <a:pt x="12859" y="72866"/>
                  </a:cubicBezTo>
                  <a:cubicBezTo>
                    <a:pt x="12859" y="87154"/>
                    <a:pt x="16669" y="98584"/>
                    <a:pt x="24289" y="107156"/>
                  </a:cubicBezTo>
                  <a:cubicBezTo>
                    <a:pt x="31909" y="115729"/>
                    <a:pt x="41434" y="122396"/>
                    <a:pt x="51911" y="126206"/>
                  </a:cubicBezTo>
                  <a:cubicBezTo>
                    <a:pt x="62389" y="130016"/>
                    <a:pt x="73819" y="132874"/>
                    <a:pt x="84296" y="135731"/>
                  </a:cubicBezTo>
                  <a:cubicBezTo>
                    <a:pt x="94774" y="138589"/>
                    <a:pt x="104299" y="142399"/>
                    <a:pt x="111919" y="148114"/>
                  </a:cubicBezTo>
                  <a:cubicBezTo>
                    <a:pt x="119539" y="152876"/>
                    <a:pt x="123349" y="160496"/>
                    <a:pt x="123349" y="169069"/>
                  </a:cubicBezTo>
                  <a:cubicBezTo>
                    <a:pt x="123349" y="186214"/>
                    <a:pt x="110014" y="193834"/>
                    <a:pt x="84296" y="193834"/>
                  </a:cubicBezTo>
                  <a:cubicBezTo>
                    <a:pt x="72866" y="193834"/>
                    <a:pt x="62389" y="191929"/>
                    <a:pt x="54769" y="188119"/>
                  </a:cubicBezTo>
                  <a:cubicBezTo>
                    <a:pt x="46196" y="184309"/>
                    <a:pt x="39529" y="180499"/>
                    <a:pt x="34766" y="177641"/>
                  </a:cubicBezTo>
                  <a:cubicBezTo>
                    <a:pt x="30004" y="173831"/>
                    <a:pt x="26194" y="171926"/>
                    <a:pt x="23336" y="171926"/>
                  </a:cubicBezTo>
                  <a:cubicBezTo>
                    <a:pt x="18574" y="171926"/>
                    <a:pt x="14764" y="174784"/>
                    <a:pt x="11906" y="179546"/>
                  </a:cubicBezTo>
                  <a:cubicBezTo>
                    <a:pt x="9049" y="184309"/>
                    <a:pt x="7144" y="189071"/>
                    <a:pt x="7144" y="193834"/>
                  </a:cubicBezTo>
                  <a:cubicBezTo>
                    <a:pt x="7144" y="203359"/>
                    <a:pt x="14764" y="211931"/>
                    <a:pt x="30004" y="219551"/>
                  </a:cubicBezTo>
                  <a:cubicBezTo>
                    <a:pt x="45244" y="227171"/>
                    <a:pt x="64294" y="230981"/>
                    <a:pt x="86201" y="230981"/>
                  </a:cubicBezTo>
                  <a:cubicBezTo>
                    <a:pt x="111919" y="230981"/>
                    <a:pt x="131921" y="225266"/>
                    <a:pt x="146209" y="213836"/>
                  </a:cubicBezTo>
                  <a:cubicBezTo>
                    <a:pt x="160496" y="202406"/>
                    <a:pt x="167164" y="187166"/>
                    <a:pt x="167164" y="167164"/>
                  </a:cubicBezTo>
                  <a:cubicBezTo>
                    <a:pt x="167164" y="151924"/>
                    <a:pt x="163354" y="139541"/>
                    <a:pt x="155734" y="129064"/>
                  </a:cubicBezTo>
                  <a:cubicBezTo>
                    <a:pt x="145256" y="120491"/>
                    <a:pt x="135731" y="113824"/>
                    <a:pt x="125254" y="1090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F39367E-3BFB-44A4-BA22-1573FD974C2E}"/>
                </a:ext>
              </a:extLst>
            </p:cNvPr>
            <p:cNvSpPr/>
            <p:nvPr/>
          </p:nvSpPr>
          <p:spPr>
            <a:xfrm>
              <a:off x="7208996" y="3754279"/>
              <a:ext cx="219075" cy="342900"/>
            </a:xfrm>
            <a:custGeom>
              <a:avLst/>
              <a:gdLst>
                <a:gd name="connsiteX0" fmla="*/ 115729 w 219075"/>
                <a:gd name="connsiteY0" fmla="*/ 7144 h 342900"/>
                <a:gd name="connsiteX1" fmla="*/ 26194 w 219075"/>
                <a:gd name="connsiteY1" fmla="*/ 7144 h 342900"/>
                <a:gd name="connsiteX2" fmla="*/ 12859 w 219075"/>
                <a:gd name="connsiteY2" fmla="*/ 11906 h 342900"/>
                <a:gd name="connsiteX3" fmla="*/ 7144 w 219075"/>
                <a:gd name="connsiteY3" fmla="*/ 23336 h 342900"/>
                <a:gd name="connsiteX4" fmla="*/ 7144 w 219075"/>
                <a:gd name="connsiteY4" fmla="*/ 327184 h 342900"/>
                <a:gd name="connsiteX5" fmla="*/ 14764 w 219075"/>
                <a:gd name="connsiteY5" fmla="*/ 338614 h 342900"/>
                <a:gd name="connsiteX6" fmla="*/ 31909 w 219075"/>
                <a:gd name="connsiteY6" fmla="*/ 343376 h 342900"/>
                <a:gd name="connsiteX7" fmla="*/ 49054 w 219075"/>
                <a:gd name="connsiteY7" fmla="*/ 338614 h 342900"/>
                <a:gd name="connsiteX8" fmla="*/ 55721 w 219075"/>
                <a:gd name="connsiteY8" fmla="*/ 327184 h 342900"/>
                <a:gd name="connsiteX9" fmla="*/ 55721 w 219075"/>
                <a:gd name="connsiteY9" fmla="*/ 213836 h 342900"/>
                <a:gd name="connsiteX10" fmla="*/ 112871 w 219075"/>
                <a:gd name="connsiteY10" fmla="*/ 213836 h 342900"/>
                <a:gd name="connsiteX11" fmla="*/ 188119 w 219075"/>
                <a:gd name="connsiteY11" fmla="*/ 189071 h 342900"/>
                <a:gd name="connsiteX12" fmla="*/ 216694 w 219075"/>
                <a:gd name="connsiteY12" fmla="*/ 111919 h 342900"/>
                <a:gd name="connsiteX13" fmla="*/ 216694 w 219075"/>
                <a:gd name="connsiteY13" fmla="*/ 108109 h 342900"/>
                <a:gd name="connsiteX14" fmla="*/ 189071 w 219075"/>
                <a:gd name="connsiteY14" fmla="*/ 31909 h 342900"/>
                <a:gd name="connsiteX15" fmla="*/ 115729 w 219075"/>
                <a:gd name="connsiteY15" fmla="*/ 7144 h 342900"/>
                <a:gd name="connsiteX16" fmla="*/ 168116 w 219075"/>
                <a:gd name="connsiteY16" fmla="*/ 114776 h 342900"/>
                <a:gd name="connsiteX17" fmla="*/ 153829 w 219075"/>
                <a:gd name="connsiteY17" fmla="*/ 159544 h 342900"/>
                <a:gd name="connsiteX18" fmla="*/ 113824 w 219075"/>
                <a:gd name="connsiteY18" fmla="*/ 174784 h 342900"/>
                <a:gd name="connsiteX19" fmla="*/ 56674 w 219075"/>
                <a:gd name="connsiteY19" fmla="*/ 174784 h 342900"/>
                <a:gd name="connsiteX20" fmla="*/ 56674 w 219075"/>
                <a:gd name="connsiteY20" fmla="*/ 50006 h 342900"/>
                <a:gd name="connsiteX21" fmla="*/ 113824 w 219075"/>
                <a:gd name="connsiteY21" fmla="*/ 50006 h 342900"/>
                <a:gd name="connsiteX22" fmla="*/ 153829 w 219075"/>
                <a:gd name="connsiteY22" fmla="*/ 64294 h 342900"/>
                <a:gd name="connsiteX23" fmla="*/ 168116 w 219075"/>
                <a:gd name="connsiteY23" fmla="*/ 109061 h 342900"/>
                <a:gd name="connsiteX24" fmla="*/ 168116 w 219075"/>
                <a:gd name="connsiteY24" fmla="*/ 114776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9075" h="342900">
                  <a:moveTo>
                    <a:pt x="115729" y="7144"/>
                  </a:moveTo>
                  <a:lnTo>
                    <a:pt x="26194" y="7144"/>
                  </a:lnTo>
                  <a:cubicBezTo>
                    <a:pt x="20479" y="7144"/>
                    <a:pt x="15716" y="9049"/>
                    <a:pt x="12859" y="11906"/>
                  </a:cubicBezTo>
                  <a:cubicBezTo>
                    <a:pt x="10001" y="14764"/>
                    <a:pt x="7144" y="18574"/>
                    <a:pt x="7144" y="23336"/>
                  </a:cubicBezTo>
                  <a:lnTo>
                    <a:pt x="7144" y="327184"/>
                  </a:lnTo>
                  <a:cubicBezTo>
                    <a:pt x="7144" y="331946"/>
                    <a:pt x="10001" y="335756"/>
                    <a:pt x="14764" y="338614"/>
                  </a:cubicBezTo>
                  <a:cubicBezTo>
                    <a:pt x="19526" y="341471"/>
                    <a:pt x="25241" y="343376"/>
                    <a:pt x="31909" y="343376"/>
                  </a:cubicBezTo>
                  <a:cubicBezTo>
                    <a:pt x="38576" y="343376"/>
                    <a:pt x="44291" y="341471"/>
                    <a:pt x="49054" y="338614"/>
                  </a:cubicBezTo>
                  <a:cubicBezTo>
                    <a:pt x="53816" y="335756"/>
                    <a:pt x="55721" y="331946"/>
                    <a:pt x="55721" y="327184"/>
                  </a:cubicBezTo>
                  <a:lnTo>
                    <a:pt x="55721" y="213836"/>
                  </a:lnTo>
                  <a:lnTo>
                    <a:pt x="112871" y="213836"/>
                  </a:lnTo>
                  <a:cubicBezTo>
                    <a:pt x="144304" y="213836"/>
                    <a:pt x="169069" y="205264"/>
                    <a:pt x="188119" y="189071"/>
                  </a:cubicBezTo>
                  <a:cubicBezTo>
                    <a:pt x="207169" y="172879"/>
                    <a:pt x="216694" y="147161"/>
                    <a:pt x="216694" y="111919"/>
                  </a:cubicBezTo>
                  <a:lnTo>
                    <a:pt x="216694" y="108109"/>
                  </a:lnTo>
                  <a:cubicBezTo>
                    <a:pt x="216694" y="72866"/>
                    <a:pt x="207169" y="48101"/>
                    <a:pt x="189071" y="31909"/>
                  </a:cubicBezTo>
                  <a:cubicBezTo>
                    <a:pt x="170974" y="14764"/>
                    <a:pt x="147161" y="7144"/>
                    <a:pt x="115729" y="7144"/>
                  </a:cubicBezTo>
                  <a:close/>
                  <a:moveTo>
                    <a:pt x="168116" y="114776"/>
                  </a:moveTo>
                  <a:cubicBezTo>
                    <a:pt x="168116" y="134779"/>
                    <a:pt x="163354" y="150019"/>
                    <a:pt x="153829" y="159544"/>
                  </a:cubicBezTo>
                  <a:cubicBezTo>
                    <a:pt x="144304" y="169069"/>
                    <a:pt x="130969" y="174784"/>
                    <a:pt x="113824" y="174784"/>
                  </a:cubicBezTo>
                  <a:lnTo>
                    <a:pt x="56674" y="174784"/>
                  </a:lnTo>
                  <a:lnTo>
                    <a:pt x="56674" y="50006"/>
                  </a:lnTo>
                  <a:lnTo>
                    <a:pt x="113824" y="50006"/>
                  </a:lnTo>
                  <a:cubicBezTo>
                    <a:pt x="130969" y="50006"/>
                    <a:pt x="144304" y="54769"/>
                    <a:pt x="153829" y="64294"/>
                  </a:cubicBezTo>
                  <a:cubicBezTo>
                    <a:pt x="163354" y="73819"/>
                    <a:pt x="168116" y="89059"/>
                    <a:pt x="168116" y="109061"/>
                  </a:cubicBezTo>
                  <a:lnTo>
                    <a:pt x="168116" y="1147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A45711B-0C85-4100-8B84-D03A5DD9FBFB}"/>
                </a:ext>
              </a:extLst>
            </p:cNvPr>
            <p:cNvSpPr/>
            <p:nvPr/>
          </p:nvSpPr>
          <p:spPr>
            <a:xfrm>
              <a:off x="7458551" y="3741896"/>
              <a:ext cx="57150" cy="361950"/>
            </a:xfrm>
            <a:custGeom>
              <a:avLst/>
              <a:gdLst>
                <a:gd name="connsiteX0" fmla="*/ 48101 w 57150"/>
                <a:gd name="connsiteY0" fmla="*/ 11906 h 361950"/>
                <a:gd name="connsiteX1" fmla="*/ 30956 w 57150"/>
                <a:gd name="connsiteY1" fmla="*/ 7144 h 361950"/>
                <a:gd name="connsiteX2" fmla="*/ 13811 w 57150"/>
                <a:gd name="connsiteY2" fmla="*/ 11906 h 361950"/>
                <a:gd name="connsiteX3" fmla="*/ 7144 w 57150"/>
                <a:gd name="connsiteY3" fmla="*/ 23336 h 361950"/>
                <a:gd name="connsiteX4" fmla="*/ 7144 w 57150"/>
                <a:gd name="connsiteY4" fmla="*/ 338614 h 361950"/>
                <a:gd name="connsiteX5" fmla="*/ 13811 w 57150"/>
                <a:gd name="connsiteY5" fmla="*/ 350044 h 361950"/>
                <a:gd name="connsiteX6" fmla="*/ 30956 w 57150"/>
                <a:gd name="connsiteY6" fmla="*/ 354806 h 361950"/>
                <a:gd name="connsiteX7" fmla="*/ 48101 w 57150"/>
                <a:gd name="connsiteY7" fmla="*/ 350044 h 361950"/>
                <a:gd name="connsiteX8" fmla="*/ 55721 w 57150"/>
                <a:gd name="connsiteY8" fmla="*/ 338614 h 361950"/>
                <a:gd name="connsiteX9" fmla="*/ 55721 w 57150"/>
                <a:gd name="connsiteY9" fmla="*/ 23336 h 361950"/>
                <a:gd name="connsiteX10" fmla="*/ 48101 w 57150"/>
                <a:gd name="connsiteY10" fmla="*/ 11906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150" h="361950">
                  <a:moveTo>
                    <a:pt x="48101" y="11906"/>
                  </a:moveTo>
                  <a:cubicBezTo>
                    <a:pt x="43339" y="9049"/>
                    <a:pt x="37624" y="7144"/>
                    <a:pt x="30956" y="7144"/>
                  </a:cubicBezTo>
                  <a:cubicBezTo>
                    <a:pt x="24289" y="7144"/>
                    <a:pt x="18574" y="9049"/>
                    <a:pt x="13811" y="11906"/>
                  </a:cubicBezTo>
                  <a:cubicBezTo>
                    <a:pt x="9049" y="14764"/>
                    <a:pt x="7144" y="18574"/>
                    <a:pt x="7144" y="23336"/>
                  </a:cubicBezTo>
                  <a:lnTo>
                    <a:pt x="7144" y="338614"/>
                  </a:lnTo>
                  <a:cubicBezTo>
                    <a:pt x="7144" y="342424"/>
                    <a:pt x="9049" y="346234"/>
                    <a:pt x="13811" y="350044"/>
                  </a:cubicBezTo>
                  <a:cubicBezTo>
                    <a:pt x="18574" y="353854"/>
                    <a:pt x="24289" y="354806"/>
                    <a:pt x="30956" y="354806"/>
                  </a:cubicBezTo>
                  <a:cubicBezTo>
                    <a:pt x="37624" y="354806"/>
                    <a:pt x="43339" y="352901"/>
                    <a:pt x="48101" y="350044"/>
                  </a:cubicBezTo>
                  <a:cubicBezTo>
                    <a:pt x="52864" y="347186"/>
                    <a:pt x="55721" y="343376"/>
                    <a:pt x="55721" y="338614"/>
                  </a:cubicBezTo>
                  <a:lnTo>
                    <a:pt x="55721" y="23336"/>
                  </a:lnTo>
                  <a:cubicBezTo>
                    <a:pt x="55721" y="18574"/>
                    <a:pt x="52864" y="14764"/>
                    <a:pt x="48101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6C303F7-8DF3-46E0-8664-BBB77B6666A5}"/>
                </a:ext>
              </a:extLst>
            </p:cNvPr>
            <p:cNvSpPr/>
            <p:nvPr/>
          </p:nvSpPr>
          <p:spPr>
            <a:xfrm>
              <a:off x="7548086" y="3868579"/>
              <a:ext cx="190500" cy="238125"/>
            </a:xfrm>
            <a:custGeom>
              <a:avLst/>
              <a:gdLst>
                <a:gd name="connsiteX0" fmla="*/ 90011 w 190500"/>
                <a:gd name="connsiteY0" fmla="*/ 7144 h 238125"/>
                <a:gd name="connsiteX1" fmla="*/ 43339 w 190500"/>
                <a:gd name="connsiteY1" fmla="*/ 15716 h 238125"/>
                <a:gd name="connsiteX2" fmla="*/ 21431 w 190500"/>
                <a:gd name="connsiteY2" fmla="*/ 36671 h 238125"/>
                <a:gd name="connsiteX3" fmla="*/ 26194 w 190500"/>
                <a:gd name="connsiteY3" fmla="*/ 53816 h 238125"/>
                <a:gd name="connsiteX4" fmla="*/ 38576 w 190500"/>
                <a:gd name="connsiteY4" fmla="*/ 61436 h 238125"/>
                <a:gd name="connsiteX5" fmla="*/ 54769 w 190500"/>
                <a:gd name="connsiteY5" fmla="*/ 53816 h 238125"/>
                <a:gd name="connsiteX6" fmla="*/ 89059 w 190500"/>
                <a:gd name="connsiteY6" fmla="*/ 46196 h 238125"/>
                <a:gd name="connsiteX7" fmla="*/ 123349 w 190500"/>
                <a:gd name="connsiteY7" fmla="*/ 61436 h 238125"/>
                <a:gd name="connsiteX8" fmla="*/ 134779 w 190500"/>
                <a:gd name="connsiteY8" fmla="*/ 97631 h 238125"/>
                <a:gd name="connsiteX9" fmla="*/ 134779 w 190500"/>
                <a:gd name="connsiteY9" fmla="*/ 106204 h 238125"/>
                <a:gd name="connsiteX10" fmla="*/ 114776 w 190500"/>
                <a:gd name="connsiteY10" fmla="*/ 106204 h 238125"/>
                <a:gd name="connsiteX11" fmla="*/ 34766 w 190500"/>
                <a:gd name="connsiteY11" fmla="*/ 120491 h 238125"/>
                <a:gd name="connsiteX12" fmla="*/ 7144 w 190500"/>
                <a:gd name="connsiteY12" fmla="*/ 171926 h 238125"/>
                <a:gd name="connsiteX13" fmla="*/ 24289 w 190500"/>
                <a:gd name="connsiteY13" fmla="*/ 216694 h 238125"/>
                <a:gd name="connsiteX14" fmla="*/ 68104 w 190500"/>
                <a:gd name="connsiteY14" fmla="*/ 231934 h 238125"/>
                <a:gd name="connsiteX15" fmla="*/ 137636 w 190500"/>
                <a:gd name="connsiteY15" fmla="*/ 195739 h 238125"/>
                <a:gd name="connsiteX16" fmla="*/ 137636 w 190500"/>
                <a:gd name="connsiteY16" fmla="*/ 211931 h 238125"/>
                <a:gd name="connsiteX17" fmla="*/ 144304 w 190500"/>
                <a:gd name="connsiteY17" fmla="*/ 223361 h 238125"/>
                <a:gd name="connsiteX18" fmla="*/ 159544 w 190500"/>
                <a:gd name="connsiteY18" fmla="*/ 228124 h 238125"/>
                <a:gd name="connsiteX19" fmla="*/ 176689 w 190500"/>
                <a:gd name="connsiteY19" fmla="*/ 223361 h 238125"/>
                <a:gd name="connsiteX20" fmla="*/ 183356 w 190500"/>
                <a:gd name="connsiteY20" fmla="*/ 211931 h 238125"/>
                <a:gd name="connsiteX21" fmla="*/ 183356 w 190500"/>
                <a:gd name="connsiteY21" fmla="*/ 96679 h 238125"/>
                <a:gd name="connsiteX22" fmla="*/ 160496 w 190500"/>
                <a:gd name="connsiteY22" fmla="*/ 32861 h 238125"/>
                <a:gd name="connsiteX23" fmla="*/ 90011 w 190500"/>
                <a:gd name="connsiteY23" fmla="*/ 7144 h 238125"/>
                <a:gd name="connsiteX24" fmla="*/ 134779 w 190500"/>
                <a:gd name="connsiteY24" fmla="*/ 149066 h 238125"/>
                <a:gd name="connsiteX25" fmla="*/ 118586 w 190500"/>
                <a:gd name="connsiteY25" fmla="*/ 180499 h 238125"/>
                <a:gd name="connsiteX26" fmla="*/ 85249 w 190500"/>
                <a:gd name="connsiteY26" fmla="*/ 194786 h 238125"/>
                <a:gd name="connsiteX27" fmla="*/ 63341 w 190500"/>
                <a:gd name="connsiteY27" fmla="*/ 187166 h 238125"/>
                <a:gd name="connsiteX28" fmla="*/ 54769 w 190500"/>
                <a:gd name="connsiteY28" fmla="*/ 165259 h 238125"/>
                <a:gd name="connsiteX29" fmla="*/ 65246 w 190500"/>
                <a:gd name="connsiteY29" fmla="*/ 143351 h 238125"/>
                <a:gd name="connsiteX30" fmla="*/ 88106 w 190500"/>
                <a:gd name="connsiteY30" fmla="*/ 133826 h 238125"/>
                <a:gd name="connsiteX31" fmla="*/ 122396 w 190500"/>
                <a:gd name="connsiteY31" fmla="*/ 131921 h 238125"/>
                <a:gd name="connsiteX32" fmla="*/ 133826 w 190500"/>
                <a:gd name="connsiteY32" fmla="*/ 131921 h 238125"/>
                <a:gd name="connsiteX33" fmla="*/ 133826 w 190500"/>
                <a:gd name="connsiteY33" fmla="*/ 149066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90500" h="238125">
                  <a:moveTo>
                    <a:pt x="90011" y="7144"/>
                  </a:moveTo>
                  <a:cubicBezTo>
                    <a:pt x="73819" y="7144"/>
                    <a:pt x="57626" y="10001"/>
                    <a:pt x="43339" y="15716"/>
                  </a:cubicBezTo>
                  <a:cubicBezTo>
                    <a:pt x="28099" y="21431"/>
                    <a:pt x="21431" y="28099"/>
                    <a:pt x="21431" y="36671"/>
                  </a:cubicBezTo>
                  <a:cubicBezTo>
                    <a:pt x="21431" y="42386"/>
                    <a:pt x="23336" y="48101"/>
                    <a:pt x="26194" y="53816"/>
                  </a:cubicBezTo>
                  <a:cubicBezTo>
                    <a:pt x="29051" y="58579"/>
                    <a:pt x="33814" y="61436"/>
                    <a:pt x="38576" y="61436"/>
                  </a:cubicBezTo>
                  <a:cubicBezTo>
                    <a:pt x="39529" y="61436"/>
                    <a:pt x="45244" y="58579"/>
                    <a:pt x="54769" y="53816"/>
                  </a:cubicBezTo>
                  <a:cubicBezTo>
                    <a:pt x="64294" y="49054"/>
                    <a:pt x="76676" y="46196"/>
                    <a:pt x="89059" y="46196"/>
                  </a:cubicBezTo>
                  <a:cubicBezTo>
                    <a:pt x="104299" y="46196"/>
                    <a:pt x="115729" y="50959"/>
                    <a:pt x="123349" y="61436"/>
                  </a:cubicBezTo>
                  <a:cubicBezTo>
                    <a:pt x="130969" y="70961"/>
                    <a:pt x="134779" y="83344"/>
                    <a:pt x="134779" y="97631"/>
                  </a:cubicBezTo>
                  <a:lnTo>
                    <a:pt x="134779" y="106204"/>
                  </a:lnTo>
                  <a:lnTo>
                    <a:pt x="114776" y="106204"/>
                  </a:lnTo>
                  <a:cubicBezTo>
                    <a:pt x="79534" y="106204"/>
                    <a:pt x="52864" y="110966"/>
                    <a:pt x="34766" y="120491"/>
                  </a:cubicBezTo>
                  <a:cubicBezTo>
                    <a:pt x="16669" y="130016"/>
                    <a:pt x="7144" y="147161"/>
                    <a:pt x="7144" y="171926"/>
                  </a:cubicBezTo>
                  <a:cubicBezTo>
                    <a:pt x="7144" y="191929"/>
                    <a:pt x="12859" y="206216"/>
                    <a:pt x="24289" y="216694"/>
                  </a:cubicBezTo>
                  <a:cubicBezTo>
                    <a:pt x="35719" y="227171"/>
                    <a:pt x="50006" y="231934"/>
                    <a:pt x="68104" y="231934"/>
                  </a:cubicBezTo>
                  <a:cubicBezTo>
                    <a:pt x="93821" y="231934"/>
                    <a:pt x="116681" y="219551"/>
                    <a:pt x="137636" y="195739"/>
                  </a:cubicBezTo>
                  <a:lnTo>
                    <a:pt x="137636" y="211931"/>
                  </a:lnTo>
                  <a:cubicBezTo>
                    <a:pt x="137636" y="216694"/>
                    <a:pt x="139541" y="219551"/>
                    <a:pt x="144304" y="223361"/>
                  </a:cubicBezTo>
                  <a:cubicBezTo>
                    <a:pt x="149066" y="226219"/>
                    <a:pt x="153829" y="228124"/>
                    <a:pt x="159544" y="228124"/>
                  </a:cubicBezTo>
                  <a:cubicBezTo>
                    <a:pt x="166211" y="228124"/>
                    <a:pt x="171926" y="226219"/>
                    <a:pt x="176689" y="223361"/>
                  </a:cubicBezTo>
                  <a:cubicBezTo>
                    <a:pt x="181451" y="220504"/>
                    <a:pt x="183356" y="216694"/>
                    <a:pt x="183356" y="211931"/>
                  </a:cubicBezTo>
                  <a:lnTo>
                    <a:pt x="183356" y="96679"/>
                  </a:lnTo>
                  <a:cubicBezTo>
                    <a:pt x="183356" y="70961"/>
                    <a:pt x="175736" y="50006"/>
                    <a:pt x="160496" y="32861"/>
                  </a:cubicBezTo>
                  <a:cubicBezTo>
                    <a:pt x="145256" y="15716"/>
                    <a:pt x="121444" y="7144"/>
                    <a:pt x="90011" y="7144"/>
                  </a:cubicBezTo>
                  <a:close/>
                  <a:moveTo>
                    <a:pt x="134779" y="149066"/>
                  </a:moveTo>
                  <a:cubicBezTo>
                    <a:pt x="134779" y="160496"/>
                    <a:pt x="129064" y="170974"/>
                    <a:pt x="118586" y="180499"/>
                  </a:cubicBezTo>
                  <a:cubicBezTo>
                    <a:pt x="108109" y="190024"/>
                    <a:pt x="96679" y="194786"/>
                    <a:pt x="85249" y="194786"/>
                  </a:cubicBezTo>
                  <a:cubicBezTo>
                    <a:pt x="76676" y="194786"/>
                    <a:pt x="69056" y="191929"/>
                    <a:pt x="63341" y="187166"/>
                  </a:cubicBezTo>
                  <a:cubicBezTo>
                    <a:pt x="57626" y="182404"/>
                    <a:pt x="54769" y="174784"/>
                    <a:pt x="54769" y="165259"/>
                  </a:cubicBezTo>
                  <a:cubicBezTo>
                    <a:pt x="54769" y="155734"/>
                    <a:pt x="58579" y="149066"/>
                    <a:pt x="65246" y="143351"/>
                  </a:cubicBezTo>
                  <a:cubicBezTo>
                    <a:pt x="71914" y="137636"/>
                    <a:pt x="79534" y="134779"/>
                    <a:pt x="88106" y="133826"/>
                  </a:cubicBezTo>
                  <a:cubicBezTo>
                    <a:pt x="96679" y="132874"/>
                    <a:pt x="108109" y="131921"/>
                    <a:pt x="122396" y="131921"/>
                  </a:cubicBezTo>
                  <a:lnTo>
                    <a:pt x="133826" y="131921"/>
                  </a:lnTo>
                  <a:lnTo>
                    <a:pt x="133826" y="1490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2D7B90A9-288F-4859-8D27-531431DE425F}"/>
                </a:ext>
              </a:extLst>
            </p:cNvPr>
            <p:cNvSpPr/>
            <p:nvPr/>
          </p:nvSpPr>
          <p:spPr>
            <a:xfrm>
              <a:off x="7772876" y="3868579"/>
              <a:ext cx="200025" cy="228600"/>
            </a:xfrm>
            <a:custGeom>
              <a:avLst/>
              <a:gdLst>
                <a:gd name="connsiteX0" fmla="*/ 170021 w 200025"/>
                <a:gd name="connsiteY0" fmla="*/ 33814 h 228600"/>
                <a:gd name="connsiteX1" fmla="*/ 113824 w 200025"/>
                <a:gd name="connsiteY1" fmla="*/ 7144 h 228600"/>
                <a:gd name="connsiteX2" fmla="*/ 75724 w 200025"/>
                <a:gd name="connsiteY2" fmla="*/ 17621 h 228600"/>
                <a:gd name="connsiteX3" fmla="*/ 51911 w 200025"/>
                <a:gd name="connsiteY3" fmla="*/ 42386 h 228600"/>
                <a:gd name="connsiteX4" fmla="*/ 51911 w 200025"/>
                <a:gd name="connsiteY4" fmla="*/ 25241 h 228600"/>
                <a:gd name="connsiteX5" fmla="*/ 46196 w 200025"/>
                <a:gd name="connsiteY5" fmla="*/ 13811 h 228600"/>
                <a:gd name="connsiteX6" fmla="*/ 30956 w 200025"/>
                <a:gd name="connsiteY6" fmla="*/ 9049 h 228600"/>
                <a:gd name="connsiteX7" fmla="*/ 13811 w 200025"/>
                <a:gd name="connsiteY7" fmla="*/ 13811 h 228600"/>
                <a:gd name="connsiteX8" fmla="*/ 7144 w 200025"/>
                <a:gd name="connsiteY8" fmla="*/ 25241 h 228600"/>
                <a:gd name="connsiteX9" fmla="*/ 7144 w 200025"/>
                <a:gd name="connsiteY9" fmla="*/ 210979 h 228600"/>
                <a:gd name="connsiteX10" fmla="*/ 13811 w 200025"/>
                <a:gd name="connsiteY10" fmla="*/ 222409 h 228600"/>
                <a:gd name="connsiteX11" fmla="*/ 30956 w 200025"/>
                <a:gd name="connsiteY11" fmla="*/ 227171 h 228600"/>
                <a:gd name="connsiteX12" fmla="*/ 48101 w 200025"/>
                <a:gd name="connsiteY12" fmla="*/ 222409 h 228600"/>
                <a:gd name="connsiteX13" fmla="*/ 55721 w 200025"/>
                <a:gd name="connsiteY13" fmla="*/ 211931 h 228600"/>
                <a:gd name="connsiteX14" fmla="*/ 55721 w 200025"/>
                <a:gd name="connsiteY14" fmla="*/ 98584 h 228600"/>
                <a:gd name="connsiteX15" fmla="*/ 69056 w 200025"/>
                <a:gd name="connsiteY15" fmla="*/ 64294 h 228600"/>
                <a:gd name="connsiteX16" fmla="*/ 99536 w 200025"/>
                <a:gd name="connsiteY16" fmla="*/ 50959 h 228600"/>
                <a:gd name="connsiteX17" fmla="*/ 131921 w 200025"/>
                <a:gd name="connsiteY17" fmla="*/ 65246 h 228600"/>
                <a:gd name="connsiteX18" fmla="*/ 145256 w 200025"/>
                <a:gd name="connsiteY18" fmla="*/ 98584 h 228600"/>
                <a:gd name="connsiteX19" fmla="*/ 145256 w 200025"/>
                <a:gd name="connsiteY19" fmla="*/ 211931 h 228600"/>
                <a:gd name="connsiteX20" fmla="*/ 152876 w 200025"/>
                <a:gd name="connsiteY20" fmla="*/ 223361 h 228600"/>
                <a:gd name="connsiteX21" fmla="*/ 169069 w 200025"/>
                <a:gd name="connsiteY21" fmla="*/ 228124 h 228600"/>
                <a:gd name="connsiteX22" fmla="*/ 186214 w 200025"/>
                <a:gd name="connsiteY22" fmla="*/ 223361 h 228600"/>
                <a:gd name="connsiteX23" fmla="*/ 193834 w 200025"/>
                <a:gd name="connsiteY23" fmla="*/ 211931 h 228600"/>
                <a:gd name="connsiteX24" fmla="*/ 193834 w 200025"/>
                <a:gd name="connsiteY24" fmla="*/ 97631 h 228600"/>
                <a:gd name="connsiteX25" fmla="*/ 170021 w 200025"/>
                <a:gd name="connsiteY25" fmla="*/ 3381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00025" h="228600">
                  <a:moveTo>
                    <a:pt x="170021" y="33814"/>
                  </a:moveTo>
                  <a:cubicBezTo>
                    <a:pt x="153829" y="15716"/>
                    <a:pt x="135731" y="7144"/>
                    <a:pt x="113824" y="7144"/>
                  </a:cubicBezTo>
                  <a:cubicBezTo>
                    <a:pt x="99536" y="7144"/>
                    <a:pt x="87154" y="10954"/>
                    <a:pt x="75724" y="17621"/>
                  </a:cubicBezTo>
                  <a:cubicBezTo>
                    <a:pt x="65246" y="24289"/>
                    <a:pt x="56674" y="32861"/>
                    <a:pt x="51911" y="42386"/>
                  </a:cubicBezTo>
                  <a:lnTo>
                    <a:pt x="51911" y="25241"/>
                  </a:lnTo>
                  <a:cubicBezTo>
                    <a:pt x="51911" y="20479"/>
                    <a:pt x="50006" y="16669"/>
                    <a:pt x="46196" y="13811"/>
                  </a:cubicBezTo>
                  <a:cubicBezTo>
                    <a:pt x="42386" y="10954"/>
                    <a:pt x="36671" y="9049"/>
                    <a:pt x="30956" y="9049"/>
                  </a:cubicBezTo>
                  <a:cubicBezTo>
                    <a:pt x="24289" y="9049"/>
                    <a:pt x="18574" y="10954"/>
                    <a:pt x="13811" y="13811"/>
                  </a:cubicBezTo>
                  <a:cubicBezTo>
                    <a:pt x="9049" y="16669"/>
                    <a:pt x="7144" y="20479"/>
                    <a:pt x="7144" y="25241"/>
                  </a:cubicBezTo>
                  <a:lnTo>
                    <a:pt x="7144" y="210979"/>
                  </a:lnTo>
                  <a:cubicBezTo>
                    <a:pt x="7144" y="214789"/>
                    <a:pt x="9049" y="218599"/>
                    <a:pt x="13811" y="222409"/>
                  </a:cubicBezTo>
                  <a:cubicBezTo>
                    <a:pt x="18574" y="226219"/>
                    <a:pt x="24289" y="227171"/>
                    <a:pt x="30956" y="227171"/>
                  </a:cubicBezTo>
                  <a:cubicBezTo>
                    <a:pt x="37624" y="227171"/>
                    <a:pt x="43339" y="225266"/>
                    <a:pt x="48101" y="222409"/>
                  </a:cubicBezTo>
                  <a:cubicBezTo>
                    <a:pt x="52864" y="219551"/>
                    <a:pt x="55721" y="215741"/>
                    <a:pt x="55721" y="211931"/>
                  </a:cubicBezTo>
                  <a:lnTo>
                    <a:pt x="55721" y="98584"/>
                  </a:lnTo>
                  <a:cubicBezTo>
                    <a:pt x="55721" y="84296"/>
                    <a:pt x="60484" y="72866"/>
                    <a:pt x="69056" y="64294"/>
                  </a:cubicBezTo>
                  <a:cubicBezTo>
                    <a:pt x="77629" y="55721"/>
                    <a:pt x="88106" y="50959"/>
                    <a:pt x="99536" y="50959"/>
                  </a:cubicBezTo>
                  <a:cubicBezTo>
                    <a:pt x="111919" y="50959"/>
                    <a:pt x="123349" y="55721"/>
                    <a:pt x="131921" y="65246"/>
                  </a:cubicBezTo>
                  <a:cubicBezTo>
                    <a:pt x="141446" y="74771"/>
                    <a:pt x="145256" y="86201"/>
                    <a:pt x="145256" y="98584"/>
                  </a:cubicBezTo>
                  <a:lnTo>
                    <a:pt x="145256" y="211931"/>
                  </a:lnTo>
                  <a:cubicBezTo>
                    <a:pt x="145256" y="216694"/>
                    <a:pt x="148114" y="220504"/>
                    <a:pt x="152876" y="223361"/>
                  </a:cubicBezTo>
                  <a:cubicBezTo>
                    <a:pt x="157639" y="226219"/>
                    <a:pt x="163354" y="228124"/>
                    <a:pt x="169069" y="228124"/>
                  </a:cubicBezTo>
                  <a:cubicBezTo>
                    <a:pt x="175736" y="228124"/>
                    <a:pt x="181451" y="226219"/>
                    <a:pt x="186214" y="223361"/>
                  </a:cubicBezTo>
                  <a:cubicBezTo>
                    <a:pt x="190976" y="220504"/>
                    <a:pt x="193834" y="216694"/>
                    <a:pt x="193834" y="211931"/>
                  </a:cubicBezTo>
                  <a:lnTo>
                    <a:pt x="193834" y="97631"/>
                  </a:lnTo>
                  <a:cubicBezTo>
                    <a:pt x="193834" y="72866"/>
                    <a:pt x="186214" y="51911"/>
                    <a:pt x="170021" y="338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F76CC85B-A48B-45F7-B34A-6F70D0E31A79}"/>
                </a:ext>
              </a:extLst>
            </p:cNvPr>
            <p:cNvSpPr/>
            <p:nvPr/>
          </p:nvSpPr>
          <p:spPr>
            <a:xfrm>
              <a:off x="4887754" y="3754279"/>
              <a:ext cx="847725" cy="342900"/>
            </a:xfrm>
            <a:custGeom>
              <a:avLst/>
              <a:gdLst>
                <a:gd name="connsiteX0" fmla="*/ 797719 w 847725"/>
                <a:gd name="connsiteY0" fmla="*/ 160496 h 342900"/>
                <a:gd name="connsiteX1" fmla="*/ 836771 w 847725"/>
                <a:gd name="connsiteY1" fmla="*/ 86201 h 342900"/>
                <a:gd name="connsiteX2" fmla="*/ 812006 w 847725"/>
                <a:gd name="connsiteY2" fmla="*/ 24289 h 342900"/>
                <a:gd name="connsiteX3" fmla="*/ 744379 w 847725"/>
                <a:gd name="connsiteY3" fmla="*/ 7144 h 342900"/>
                <a:gd name="connsiteX4" fmla="*/ 660559 w 847725"/>
                <a:gd name="connsiteY4" fmla="*/ 7144 h 342900"/>
                <a:gd name="connsiteX5" fmla="*/ 645319 w 847725"/>
                <a:gd name="connsiteY5" fmla="*/ 11906 h 342900"/>
                <a:gd name="connsiteX6" fmla="*/ 638651 w 847725"/>
                <a:gd name="connsiteY6" fmla="*/ 23336 h 342900"/>
                <a:gd name="connsiteX7" fmla="*/ 638651 w 847725"/>
                <a:gd name="connsiteY7" fmla="*/ 250031 h 342900"/>
                <a:gd name="connsiteX8" fmla="*/ 687229 w 847725"/>
                <a:gd name="connsiteY8" fmla="*/ 250031 h 342900"/>
                <a:gd name="connsiteX9" fmla="*/ 687229 w 847725"/>
                <a:gd name="connsiteY9" fmla="*/ 179546 h 342900"/>
                <a:gd name="connsiteX10" fmla="*/ 744379 w 847725"/>
                <a:gd name="connsiteY10" fmla="*/ 179546 h 342900"/>
                <a:gd name="connsiteX11" fmla="*/ 783431 w 847725"/>
                <a:gd name="connsiteY11" fmla="*/ 191929 h 342900"/>
                <a:gd name="connsiteX12" fmla="*/ 796766 w 847725"/>
                <a:gd name="connsiteY12" fmla="*/ 233839 h 342900"/>
                <a:gd name="connsiteX13" fmla="*/ 796766 w 847725"/>
                <a:gd name="connsiteY13" fmla="*/ 241459 h 342900"/>
                <a:gd name="connsiteX14" fmla="*/ 745331 w 847725"/>
                <a:gd name="connsiteY14" fmla="*/ 298609 h 342900"/>
                <a:gd name="connsiteX15" fmla="*/ 735806 w 847725"/>
                <a:gd name="connsiteY15" fmla="*/ 298609 h 342900"/>
                <a:gd name="connsiteX16" fmla="*/ 735806 w 847725"/>
                <a:gd name="connsiteY16" fmla="*/ 298609 h 342900"/>
                <a:gd name="connsiteX17" fmla="*/ 639604 w 847725"/>
                <a:gd name="connsiteY17" fmla="*/ 298609 h 342900"/>
                <a:gd name="connsiteX18" fmla="*/ 639604 w 847725"/>
                <a:gd name="connsiteY18" fmla="*/ 298609 h 342900"/>
                <a:gd name="connsiteX19" fmla="*/ 61436 w 847725"/>
                <a:gd name="connsiteY19" fmla="*/ 299561 h 342900"/>
                <a:gd name="connsiteX20" fmla="*/ 55721 w 847725"/>
                <a:gd name="connsiteY20" fmla="*/ 298609 h 342900"/>
                <a:gd name="connsiteX21" fmla="*/ 54769 w 847725"/>
                <a:gd name="connsiteY21" fmla="*/ 290989 h 342900"/>
                <a:gd name="connsiteX22" fmla="*/ 54769 w 847725"/>
                <a:gd name="connsiteY22" fmla="*/ 210979 h 342900"/>
                <a:gd name="connsiteX23" fmla="*/ 7144 w 847725"/>
                <a:gd name="connsiteY23" fmla="*/ 210979 h 342900"/>
                <a:gd name="connsiteX24" fmla="*/ 10001 w 847725"/>
                <a:gd name="connsiteY24" fmla="*/ 291941 h 342900"/>
                <a:gd name="connsiteX25" fmla="*/ 17621 w 847725"/>
                <a:gd name="connsiteY25" fmla="*/ 330041 h 342900"/>
                <a:gd name="connsiteX26" fmla="*/ 54769 w 847725"/>
                <a:gd name="connsiteY26" fmla="*/ 343376 h 342900"/>
                <a:gd name="connsiteX27" fmla="*/ 641509 w 847725"/>
                <a:gd name="connsiteY27" fmla="*/ 341471 h 342900"/>
                <a:gd name="connsiteX28" fmla="*/ 661511 w 847725"/>
                <a:gd name="connsiteY28" fmla="*/ 342424 h 342900"/>
                <a:gd name="connsiteX29" fmla="*/ 754856 w 847725"/>
                <a:gd name="connsiteY29" fmla="*/ 342424 h 342900"/>
                <a:gd name="connsiteX30" fmla="*/ 821531 w 847725"/>
                <a:gd name="connsiteY30" fmla="*/ 319564 h 342900"/>
                <a:gd name="connsiteX31" fmla="*/ 846296 w 847725"/>
                <a:gd name="connsiteY31" fmla="*/ 246221 h 342900"/>
                <a:gd name="connsiteX32" fmla="*/ 846296 w 847725"/>
                <a:gd name="connsiteY32" fmla="*/ 236696 h 342900"/>
                <a:gd name="connsiteX33" fmla="*/ 833914 w 847725"/>
                <a:gd name="connsiteY33" fmla="*/ 186214 h 342900"/>
                <a:gd name="connsiteX34" fmla="*/ 797719 w 847725"/>
                <a:gd name="connsiteY34" fmla="*/ 160496 h 342900"/>
                <a:gd name="connsiteX35" fmla="*/ 742474 w 847725"/>
                <a:gd name="connsiteY35" fmla="*/ 141446 h 342900"/>
                <a:gd name="connsiteX36" fmla="*/ 688181 w 847725"/>
                <a:gd name="connsiteY36" fmla="*/ 141446 h 342900"/>
                <a:gd name="connsiteX37" fmla="*/ 688181 w 847725"/>
                <a:gd name="connsiteY37" fmla="*/ 50006 h 342900"/>
                <a:gd name="connsiteX38" fmla="*/ 741521 w 847725"/>
                <a:gd name="connsiteY38" fmla="*/ 50006 h 342900"/>
                <a:gd name="connsiteX39" fmla="*/ 789146 w 847725"/>
                <a:gd name="connsiteY39" fmla="*/ 93821 h 342900"/>
                <a:gd name="connsiteX40" fmla="*/ 742474 w 847725"/>
                <a:gd name="connsiteY40" fmla="*/ 141446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847725" h="342900">
                  <a:moveTo>
                    <a:pt x="797719" y="160496"/>
                  </a:moveTo>
                  <a:cubicBezTo>
                    <a:pt x="823436" y="149066"/>
                    <a:pt x="836771" y="124301"/>
                    <a:pt x="836771" y="86201"/>
                  </a:cubicBezTo>
                  <a:cubicBezTo>
                    <a:pt x="836771" y="56674"/>
                    <a:pt x="828199" y="35719"/>
                    <a:pt x="812006" y="24289"/>
                  </a:cubicBezTo>
                  <a:cubicBezTo>
                    <a:pt x="794861" y="12859"/>
                    <a:pt x="772954" y="7144"/>
                    <a:pt x="744379" y="7144"/>
                  </a:cubicBezTo>
                  <a:lnTo>
                    <a:pt x="660559" y="7144"/>
                  </a:lnTo>
                  <a:cubicBezTo>
                    <a:pt x="654844" y="7144"/>
                    <a:pt x="650081" y="9049"/>
                    <a:pt x="645319" y="11906"/>
                  </a:cubicBezTo>
                  <a:cubicBezTo>
                    <a:pt x="641509" y="14764"/>
                    <a:pt x="638651" y="18574"/>
                    <a:pt x="638651" y="23336"/>
                  </a:cubicBezTo>
                  <a:lnTo>
                    <a:pt x="638651" y="250031"/>
                  </a:lnTo>
                  <a:lnTo>
                    <a:pt x="687229" y="250031"/>
                  </a:lnTo>
                  <a:lnTo>
                    <a:pt x="687229" y="179546"/>
                  </a:lnTo>
                  <a:lnTo>
                    <a:pt x="744379" y="179546"/>
                  </a:lnTo>
                  <a:cubicBezTo>
                    <a:pt x="761524" y="179546"/>
                    <a:pt x="774859" y="184309"/>
                    <a:pt x="783431" y="191929"/>
                  </a:cubicBezTo>
                  <a:cubicBezTo>
                    <a:pt x="792004" y="200501"/>
                    <a:pt x="796766" y="214789"/>
                    <a:pt x="796766" y="233839"/>
                  </a:cubicBezTo>
                  <a:lnTo>
                    <a:pt x="796766" y="241459"/>
                  </a:lnTo>
                  <a:cubicBezTo>
                    <a:pt x="796766" y="279559"/>
                    <a:pt x="779621" y="298609"/>
                    <a:pt x="745331" y="298609"/>
                  </a:cubicBezTo>
                  <a:lnTo>
                    <a:pt x="735806" y="298609"/>
                  </a:lnTo>
                  <a:lnTo>
                    <a:pt x="735806" y="298609"/>
                  </a:lnTo>
                  <a:lnTo>
                    <a:pt x="639604" y="298609"/>
                  </a:lnTo>
                  <a:lnTo>
                    <a:pt x="639604" y="298609"/>
                  </a:lnTo>
                  <a:lnTo>
                    <a:pt x="61436" y="299561"/>
                  </a:lnTo>
                  <a:cubicBezTo>
                    <a:pt x="57626" y="299561"/>
                    <a:pt x="55721" y="298609"/>
                    <a:pt x="55721" y="298609"/>
                  </a:cubicBezTo>
                  <a:cubicBezTo>
                    <a:pt x="54769" y="297656"/>
                    <a:pt x="53816" y="292894"/>
                    <a:pt x="54769" y="290989"/>
                  </a:cubicBezTo>
                  <a:lnTo>
                    <a:pt x="54769" y="210979"/>
                  </a:lnTo>
                  <a:lnTo>
                    <a:pt x="7144" y="210979"/>
                  </a:lnTo>
                  <a:lnTo>
                    <a:pt x="10001" y="291941"/>
                  </a:lnTo>
                  <a:cubicBezTo>
                    <a:pt x="10001" y="298609"/>
                    <a:pt x="6191" y="316706"/>
                    <a:pt x="17621" y="330041"/>
                  </a:cubicBezTo>
                  <a:cubicBezTo>
                    <a:pt x="23336" y="336709"/>
                    <a:pt x="36671" y="343376"/>
                    <a:pt x="54769" y="343376"/>
                  </a:cubicBezTo>
                  <a:lnTo>
                    <a:pt x="641509" y="341471"/>
                  </a:lnTo>
                  <a:cubicBezTo>
                    <a:pt x="644366" y="342424"/>
                    <a:pt x="658654" y="342424"/>
                    <a:pt x="661511" y="342424"/>
                  </a:cubicBezTo>
                  <a:lnTo>
                    <a:pt x="754856" y="342424"/>
                  </a:lnTo>
                  <a:cubicBezTo>
                    <a:pt x="782479" y="342424"/>
                    <a:pt x="805339" y="334804"/>
                    <a:pt x="821531" y="319564"/>
                  </a:cubicBezTo>
                  <a:cubicBezTo>
                    <a:pt x="837724" y="304324"/>
                    <a:pt x="846296" y="279559"/>
                    <a:pt x="846296" y="246221"/>
                  </a:cubicBezTo>
                  <a:lnTo>
                    <a:pt x="846296" y="236696"/>
                  </a:lnTo>
                  <a:cubicBezTo>
                    <a:pt x="846296" y="214789"/>
                    <a:pt x="842486" y="197644"/>
                    <a:pt x="833914" y="186214"/>
                  </a:cubicBezTo>
                  <a:cubicBezTo>
                    <a:pt x="825341" y="175736"/>
                    <a:pt x="813911" y="166211"/>
                    <a:pt x="797719" y="160496"/>
                  </a:cubicBezTo>
                  <a:close/>
                  <a:moveTo>
                    <a:pt x="742474" y="141446"/>
                  </a:moveTo>
                  <a:lnTo>
                    <a:pt x="688181" y="141446"/>
                  </a:lnTo>
                  <a:lnTo>
                    <a:pt x="688181" y="50006"/>
                  </a:lnTo>
                  <a:lnTo>
                    <a:pt x="741521" y="50006"/>
                  </a:lnTo>
                  <a:cubicBezTo>
                    <a:pt x="772954" y="50006"/>
                    <a:pt x="789146" y="64294"/>
                    <a:pt x="789146" y="93821"/>
                  </a:cubicBezTo>
                  <a:cubicBezTo>
                    <a:pt x="788194" y="125254"/>
                    <a:pt x="772954" y="141446"/>
                    <a:pt x="742474" y="1414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325FCCD-EABF-40FD-B8B9-63C2091100EC}"/>
                </a:ext>
              </a:extLst>
            </p:cNvPr>
            <p:cNvSpPr/>
            <p:nvPr/>
          </p:nvSpPr>
          <p:spPr>
            <a:xfrm>
              <a:off x="4914424" y="2745581"/>
              <a:ext cx="38100" cy="276225"/>
            </a:xfrm>
            <a:custGeom>
              <a:avLst/>
              <a:gdLst>
                <a:gd name="connsiteX0" fmla="*/ 19526 w 38100"/>
                <a:gd name="connsiteY0" fmla="*/ 273844 h 276225"/>
                <a:gd name="connsiteX1" fmla="*/ 19526 w 38100"/>
                <a:gd name="connsiteY1" fmla="*/ 273844 h 276225"/>
                <a:gd name="connsiteX2" fmla="*/ 7144 w 38100"/>
                <a:gd name="connsiteY2" fmla="*/ 262414 h 276225"/>
                <a:gd name="connsiteX3" fmla="*/ 7144 w 38100"/>
                <a:gd name="connsiteY3" fmla="*/ 18574 h 276225"/>
                <a:gd name="connsiteX4" fmla="*/ 19526 w 38100"/>
                <a:gd name="connsiteY4" fmla="*/ 7144 h 276225"/>
                <a:gd name="connsiteX5" fmla="*/ 19526 w 38100"/>
                <a:gd name="connsiteY5" fmla="*/ 7144 h 276225"/>
                <a:gd name="connsiteX6" fmla="*/ 31909 w 38100"/>
                <a:gd name="connsiteY6" fmla="*/ 18574 h 276225"/>
                <a:gd name="connsiteX7" fmla="*/ 31909 w 38100"/>
                <a:gd name="connsiteY7" fmla="*/ 261461 h 276225"/>
                <a:gd name="connsiteX8" fmla="*/ 19526 w 38100"/>
                <a:gd name="connsiteY8" fmla="*/ 273844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00" h="276225">
                  <a:moveTo>
                    <a:pt x="19526" y="273844"/>
                  </a:moveTo>
                  <a:lnTo>
                    <a:pt x="19526" y="273844"/>
                  </a:lnTo>
                  <a:cubicBezTo>
                    <a:pt x="12859" y="273844"/>
                    <a:pt x="7144" y="268129"/>
                    <a:pt x="7144" y="262414"/>
                  </a:cubicBezTo>
                  <a:lnTo>
                    <a:pt x="7144" y="18574"/>
                  </a:lnTo>
                  <a:cubicBezTo>
                    <a:pt x="8096" y="12859"/>
                    <a:pt x="12859" y="7144"/>
                    <a:pt x="19526" y="7144"/>
                  </a:cubicBezTo>
                  <a:lnTo>
                    <a:pt x="19526" y="7144"/>
                  </a:lnTo>
                  <a:cubicBezTo>
                    <a:pt x="26194" y="7144"/>
                    <a:pt x="31909" y="12859"/>
                    <a:pt x="31909" y="18574"/>
                  </a:cubicBezTo>
                  <a:lnTo>
                    <a:pt x="31909" y="261461"/>
                  </a:lnTo>
                  <a:cubicBezTo>
                    <a:pt x="31909" y="268129"/>
                    <a:pt x="26194" y="273844"/>
                    <a:pt x="19526" y="2738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6987814-8E84-46B6-863F-537149C67502}"/>
                </a:ext>
              </a:extLst>
            </p:cNvPr>
            <p:cNvSpPr/>
            <p:nvPr/>
          </p:nvSpPr>
          <p:spPr>
            <a:xfrm>
              <a:off x="4646192" y="2774529"/>
              <a:ext cx="114300" cy="266700"/>
            </a:xfrm>
            <a:custGeom>
              <a:avLst/>
              <a:gdLst>
                <a:gd name="connsiteX0" fmla="*/ 102021 w 114300"/>
                <a:gd name="connsiteY0" fmla="*/ 260136 h 266700"/>
                <a:gd name="connsiteX1" fmla="*/ 102021 w 114300"/>
                <a:gd name="connsiteY1" fmla="*/ 260136 h 266700"/>
                <a:gd name="connsiteX2" fmla="*/ 86781 w 114300"/>
                <a:gd name="connsiteY2" fmla="*/ 252516 h 266700"/>
                <a:gd name="connsiteX3" fmla="*/ 7723 w 114300"/>
                <a:gd name="connsiteY3" fmla="*/ 22963 h 266700"/>
                <a:gd name="connsiteX4" fmla="*/ 15343 w 114300"/>
                <a:gd name="connsiteY4" fmla="*/ 7723 h 266700"/>
                <a:gd name="connsiteX5" fmla="*/ 15343 w 114300"/>
                <a:gd name="connsiteY5" fmla="*/ 7723 h 266700"/>
                <a:gd name="connsiteX6" fmla="*/ 30583 w 114300"/>
                <a:gd name="connsiteY6" fmla="*/ 15343 h 266700"/>
                <a:gd name="connsiteX7" fmla="*/ 109641 w 114300"/>
                <a:gd name="connsiteY7" fmla="*/ 244896 h 266700"/>
                <a:gd name="connsiteX8" fmla="*/ 102021 w 114300"/>
                <a:gd name="connsiteY8" fmla="*/ 260136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266700">
                  <a:moveTo>
                    <a:pt x="102021" y="260136"/>
                  </a:moveTo>
                  <a:lnTo>
                    <a:pt x="102021" y="260136"/>
                  </a:lnTo>
                  <a:cubicBezTo>
                    <a:pt x="95353" y="262041"/>
                    <a:pt x="88686" y="259183"/>
                    <a:pt x="86781" y="252516"/>
                  </a:cubicBezTo>
                  <a:lnTo>
                    <a:pt x="7723" y="22963"/>
                  </a:lnTo>
                  <a:cubicBezTo>
                    <a:pt x="5818" y="16296"/>
                    <a:pt x="8676" y="9628"/>
                    <a:pt x="15343" y="7723"/>
                  </a:cubicBezTo>
                  <a:lnTo>
                    <a:pt x="15343" y="7723"/>
                  </a:lnTo>
                  <a:cubicBezTo>
                    <a:pt x="22011" y="5818"/>
                    <a:pt x="28678" y="8676"/>
                    <a:pt x="30583" y="15343"/>
                  </a:cubicBezTo>
                  <a:lnTo>
                    <a:pt x="109641" y="244896"/>
                  </a:lnTo>
                  <a:cubicBezTo>
                    <a:pt x="111546" y="250611"/>
                    <a:pt x="108688" y="257278"/>
                    <a:pt x="102021" y="2601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CC2B5BA-B47A-4ACC-906E-DD117323A773}"/>
                </a:ext>
              </a:extLst>
            </p:cNvPr>
            <p:cNvSpPr/>
            <p:nvPr/>
          </p:nvSpPr>
          <p:spPr>
            <a:xfrm>
              <a:off x="4419362" y="2942987"/>
              <a:ext cx="209550" cy="209550"/>
            </a:xfrm>
            <a:custGeom>
              <a:avLst/>
              <a:gdLst>
                <a:gd name="connsiteX0" fmla="*/ 199311 w 209550"/>
                <a:gd name="connsiteY0" fmla="*/ 199311 h 209550"/>
                <a:gd name="connsiteX1" fmla="*/ 199311 w 209550"/>
                <a:gd name="connsiteY1" fmla="*/ 199311 h 209550"/>
                <a:gd name="connsiteX2" fmla="*/ 182166 w 209550"/>
                <a:gd name="connsiteY2" fmla="*/ 199311 h 209550"/>
                <a:gd name="connsiteX3" fmla="*/ 10716 w 209550"/>
                <a:gd name="connsiteY3" fmla="*/ 27861 h 209550"/>
                <a:gd name="connsiteX4" fmla="*/ 10716 w 209550"/>
                <a:gd name="connsiteY4" fmla="*/ 10716 h 209550"/>
                <a:gd name="connsiteX5" fmla="*/ 10716 w 209550"/>
                <a:gd name="connsiteY5" fmla="*/ 10716 h 209550"/>
                <a:gd name="connsiteX6" fmla="*/ 27861 w 209550"/>
                <a:gd name="connsiteY6" fmla="*/ 10716 h 209550"/>
                <a:gd name="connsiteX7" fmla="*/ 199311 w 209550"/>
                <a:gd name="connsiteY7" fmla="*/ 182166 h 209550"/>
                <a:gd name="connsiteX8" fmla="*/ 199311 w 209550"/>
                <a:gd name="connsiteY8" fmla="*/ 199311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9550" h="209550">
                  <a:moveTo>
                    <a:pt x="199311" y="199311"/>
                  </a:moveTo>
                  <a:lnTo>
                    <a:pt x="199311" y="199311"/>
                  </a:lnTo>
                  <a:cubicBezTo>
                    <a:pt x="194548" y="204073"/>
                    <a:pt x="186928" y="204073"/>
                    <a:pt x="182166" y="199311"/>
                  </a:cubicBezTo>
                  <a:lnTo>
                    <a:pt x="10716" y="27861"/>
                  </a:lnTo>
                  <a:cubicBezTo>
                    <a:pt x="5953" y="23098"/>
                    <a:pt x="5953" y="15478"/>
                    <a:pt x="10716" y="10716"/>
                  </a:cubicBezTo>
                  <a:lnTo>
                    <a:pt x="10716" y="10716"/>
                  </a:lnTo>
                  <a:cubicBezTo>
                    <a:pt x="15478" y="5953"/>
                    <a:pt x="23098" y="5953"/>
                    <a:pt x="27861" y="10716"/>
                  </a:cubicBezTo>
                  <a:lnTo>
                    <a:pt x="199311" y="182166"/>
                  </a:lnTo>
                  <a:cubicBezTo>
                    <a:pt x="204073" y="186928"/>
                    <a:pt x="204073" y="194548"/>
                    <a:pt x="199311" y="1993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AD696E16-298B-4327-9B48-2906008CC554}"/>
                </a:ext>
              </a:extLst>
            </p:cNvPr>
            <p:cNvSpPr/>
            <p:nvPr/>
          </p:nvSpPr>
          <p:spPr>
            <a:xfrm>
              <a:off x="4279471" y="3163141"/>
              <a:ext cx="257175" cy="123825"/>
            </a:xfrm>
            <a:custGeom>
              <a:avLst/>
              <a:gdLst>
                <a:gd name="connsiteX0" fmla="*/ 253476 w 257175"/>
                <a:gd name="connsiteY0" fmla="*/ 117269 h 123825"/>
                <a:gd name="connsiteX1" fmla="*/ 253476 w 257175"/>
                <a:gd name="connsiteY1" fmla="*/ 117269 h 123825"/>
                <a:gd name="connsiteX2" fmla="*/ 238236 w 257175"/>
                <a:gd name="connsiteY2" fmla="*/ 123936 h 123825"/>
                <a:gd name="connsiteX3" fmla="*/ 14399 w 257175"/>
                <a:gd name="connsiteY3" fmla="*/ 29639 h 123825"/>
                <a:gd name="connsiteX4" fmla="*/ 7731 w 257175"/>
                <a:gd name="connsiteY4" fmla="*/ 14399 h 123825"/>
                <a:gd name="connsiteX5" fmla="*/ 7731 w 257175"/>
                <a:gd name="connsiteY5" fmla="*/ 14399 h 123825"/>
                <a:gd name="connsiteX6" fmla="*/ 22971 w 257175"/>
                <a:gd name="connsiteY6" fmla="*/ 7731 h 123825"/>
                <a:gd name="connsiteX7" fmla="*/ 246809 w 257175"/>
                <a:gd name="connsiteY7" fmla="*/ 102029 h 123825"/>
                <a:gd name="connsiteX8" fmla="*/ 253476 w 257175"/>
                <a:gd name="connsiteY8" fmla="*/ 11726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175" h="123825">
                  <a:moveTo>
                    <a:pt x="253476" y="117269"/>
                  </a:moveTo>
                  <a:lnTo>
                    <a:pt x="253476" y="117269"/>
                  </a:lnTo>
                  <a:cubicBezTo>
                    <a:pt x="250619" y="122984"/>
                    <a:pt x="243951" y="125841"/>
                    <a:pt x="238236" y="123936"/>
                  </a:cubicBezTo>
                  <a:lnTo>
                    <a:pt x="14399" y="29639"/>
                  </a:lnTo>
                  <a:cubicBezTo>
                    <a:pt x="8684" y="26781"/>
                    <a:pt x="5826" y="20114"/>
                    <a:pt x="7731" y="14399"/>
                  </a:cubicBezTo>
                  <a:lnTo>
                    <a:pt x="7731" y="14399"/>
                  </a:lnTo>
                  <a:cubicBezTo>
                    <a:pt x="10589" y="8684"/>
                    <a:pt x="17256" y="5826"/>
                    <a:pt x="22971" y="7731"/>
                  </a:cubicBezTo>
                  <a:lnTo>
                    <a:pt x="246809" y="102029"/>
                  </a:lnTo>
                  <a:cubicBezTo>
                    <a:pt x="253476" y="104886"/>
                    <a:pt x="256334" y="111554"/>
                    <a:pt x="253476" y="1172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B5819E-1263-4F86-AFDE-3FAFB8737774}"/>
                </a:ext>
              </a:extLst>
            </p:cNvPr>
            <p:cNvSpPr/>
            <p:nvPr/>
          </p:nvSpPr>
          <p:spPr>
            <a:xfrm>
              <a:off x="4221956" y="3419847"/>
              <a:ext cx="276225" cy="38100"/>
            </a:xfrm>
            <a:custGeom>
              <a:avLst/>
              <a:gdLst>
                <a:gd name="connsiteX0" fmla="*/ 273844 w 276225"/>
                <a:gd name="connsiteY0" fmla="*/ 18678 h 38100"/>
                <a:gd name="connsiteX1" fmla="*/ 273844 w 276225"/>
                <a:gd name="connsiteY1" fmla="*/ 18678 h 38100"/>
                <a:gd name="connsiteX2" fmla="*/ 261461 w 276225"/>
                <a:gd name="connsiteY2" fmla="*/ 31061 h 38100"/>
                <a:gd name="connsiteX3" fmla="*/ 18574 w 276225"/>
                <a:gd name="connsiteY3" fmla="*/ 31061 h 38100"/>
                <a:gd name="connsiteX4" fmla="*/ 7144 w 276225"/>
                <a:gd name="connsiteY4" fmla="*/ 18678 h 38100"/>
                <a:gd name="connsiteX5" fmla="*/ 7144 w 276225"/>
                <a:gd name="connsiteY5" fmla="*/ 18678 h 38100"/>
                <a:gd name="connsiteX6" fmla="*/ 18574 w 276225"/>
                <a:gd name="connsiteY6" fmla="*/ 7248 h 38100"/>
                <a:gd name="connsiteX7" fmla="*/ 261461 w 276225"/>
                <a:gd name="connsiteY7" fmla="*/ 7248 h 38100"/>
                <a:gd name="connsiteX8" fmla="*/ 273844 w 276225"/>
                <a:gd name="connsiteY8" fmla="*/ 1867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225" h="38100">
                  <a:moveTo>
                    <a:pt x="273844" y="18678"/>
                  </a:moveTo>
                  <a:lnTo>
                    <a:pt x="273844" y="18678"/>
                  </a:lnTo>
                  <a:cubicBezTo>
                    <a:pt x="273844" y="25345"/>
                    <a:pt x="268129" y="31061"/>
                    <a:pt x="261461" y="31061"/>
                  </a:cubicBezTo>
                  <a:lnTo>
                    <a:pt x="18574" y="31061"/>
                  </a:lnTo>
                  <a:cubicBezTo>
                    <a:pt x="12859" y="30108"/>
                    <a:pt x="7144" y="25345"/>
                    <a:pt x="7144" y="18678"/>
                  </a:cubicBezTo>
                  <a:lnTo>
                    <a:pt x="7144" y="18678"/>
                  </a:lnTo>
                  <a:cubicBezTo>
                    <a:pt x="7144" y="12010"/>
                    <a:pt x="12859" y="6295"/>
                    <a:pt x="18574" y="7248"/>
                  </a:cubicBezTo>
                  <a:lnTo>
                    <a:pt x="261461" y="7248"/>
                  </a:lnTo>
                  <a:cubicBezTo>
                    <a:pt x="268129" y="7248"/>
                    <a:pt x="273844" y="12010"/>
                    <a:pt x="273844" y="186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C21F394D-1888-4199-8A0D-AFBE0DD9E943}"/>
                </a:ext>
              </a:extLst>
            </p:cNvPr>
            <p:cNvSpPr/>
            <p:nvPr/>
          </p:nvSpPr>
          <p:spPr>
            <a:xfrm>
              <a:off x="5088236" y="2779292"/>
              <a:ext cx="114300" cy="266700"/>
            </a:xfrm>
            <a:custGeom>
              <a:avLst/>
              <a:gdLst>
                <a:gd name="connsiteX0" fmla="*/ 15259 w 114300"/>
                <a:gd name="connsiteY0" fmla="*/ 260136 h 266700"/>
                <a:gd name="connsiteX1" fmla="*/ 15259 w 114300"/>
                <a:gd name="connsiteY1" fmla="*/ 260136 h 266700"/>
                <a:gd name="connsiteX2" fmla="*/ 30499 w 114300"/>
                <a:gd name="connsiteY2" fmla="*/ 252516 h 266700"/>
                <a:gd name="connsiteX3" fmla="*/ 110509 w 114300"/>
                <a:gd name="connsiteY3" fmla="*/ 22963 h 266700"/>
                <a:gd name="connsiteX4" fmla="*/ 102889 w 114300"/>
                <a:gd name="connsiteY4" fmla="*/ 7723 h 266700"/>
                <a:gd name="connsiteX5" fmla="*/ 102889 w 114300"/>
                <a:gd name="connsiteY5" fmla="*/ 7723 h 266700"/>
                <a:gd name="connsiteX6" fmla="*/ 87649 w 114300"/>
                <a:gd name="connsiteY6" fmla="*/ 15343 h 266700"/>
                <a:gd name="connsiteX7" fmla="*/ 7639 w 114300"/>
                <a:gd name="connsiteY7" fmla="*/ 244896 h 266700"/>
                <a:gd name="connsiteX8" fmla="*/ 15259 w 114300"/>
                <a:gd name="connsiteY8" fmla="*/ 260136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266700">
                  <a:moveTo>
                    <a:pt x="15259" y="260136"/>
                  </a:moveTo>
                  <a:lnTo>
                    <a:pt x="15259" y="260136"/>
                  </a:lnTo>
                  <a:cubicBezTo>
                    <a:pt x="21927" y="262041"/>
                    <a:pt x="28594" y="259183"/>
                    <a:pt x="30499" y="252516"/>
                  </a:cubicBezTo>
                  <a:lnTo>
                    <a:pt x="110509" y="22963"/>
                  </a:lnTo>
                  <a:cubicBezTo>
                    <a:pt x="112414" y="16296"/>
                    <a:pt x="109557" y="9628"/>
                    <a:pt x="102889" y="7723"/>
                  </a:cubicBezTo>
                  <a:lnTo>
                    <a:pt x="102889" y="7723"/>
                  </a:lnTo>
                  <a:cubicBezTo>
                    <a:pt x="96222" y="5818"/>
                    <a:pt x="89554" y="8676"/>
                    <a:pt x="87649" y="15343"/>
                  </a:cubicBezTo>
                  <a:lnTo>
                    <a:pt x="7639" y="244896"/>
                  </a:lnTo>
                  <a:cubicBezTo>
                    <a:pt x="5734" y="250611"/>
                    <a:pt x="9544" y="257278"/>
                    <a:pt x="15259" y="2601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C25E3401-4039-47F6-AD53-59C43E9953B9}"/>
                </a:ext>
              </a:extLst>
            </p:cNvPr>
            <p:cNvSpPr/>
            <p:nvPr/>
          </p:nvSpPr>
          <p:spPr>
            <a:xfrm>
              <a:off x="5223034" y="2947749"/>
              <a:ext cx="200025" cy="209550"/>
            </a:xfrm>
            <a:custGeom>
              <a:avLst/>
              <a:gdLst>
                <a:gd name="connsiteX0" fmla="*/ 10001 w 200025"/>
                <a:gd name="connsiteY0" fmla="*/ 199311 h 209550"/>
                <a:gd name="connsiteX1" fmla="*/ 10001 w 200025"/>
                <a:gd name="connsiteY1" fmla="*/ 199311 h 209550"/>
                <a:gd name="connsiteX2" fmla="*/ 27146 w 200025"/>
                <a:gd name="connsiteY2" fmla="*/ 199311 h 209550"/>
                <a:gd name="connsiteX3" fmla="*/ 198596 w 200025"/>
                <a:gd name="connsiteY3" fmla="*/ 27861 h 209550"/>
                <a:gd name="connsiteX4" fmla="*/ 198596 w 200025"/>
                <a:gd name="connsiteY4" fmla="*/ 10716 h 209550"/>
                <a:gd name="connsiteX5" fmla="*/ 198596 w 200025"/>
                <a:gd name="connsiteY5" fmla="*/ 10716 h 209550"/>
                <a:gd name="connsiteX6" fmla="*/ 181451 w 200025"/>
                <a:gd name="connsiteY6" fmla="*/ 10716 h 209550"/>
                <a:gd name="connsiteX7" fmla="*/ 10001 w 200025"/>
                <a:gd name="connsiteY7" fmla="*/ 182166 h 209550"/>
                <a:gd name="connsiteX8" fmla="*/ 10001 w 200025"/>
                <a:gd name="connsiteY8" fmla="*/ 199311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025" h="209550">
                  <a:moveTo>
                    <a:pt x="10001" y="199311"/>
                  </a:moveTo>
                  <a:lnTo>
                    <a:pt x="10001" y="199311"/>
                  </a:lnTo>
                  <a:cubicBezTo>
                    <a:pt x="14764" y="204073"/>
                    <a:pt x="22384" y="204073"/>
                    <a:pt x="27146" y="199311"/>
                  </a:cubicBezTo>
                  <a:lnTo>
                    <a:pt x="198596" y="27861"/>
                  </a:lnTo>
                  <a:cubicBezTo>
                    <a:pt x="203359" y="23098"/>
                    <a:pt x="203359" y="15478"/>
                    <a:pt x="198596" y="10716"/>
                  </a:cubicBezTo>
                  <a:lnTo>
                    <a:pt x="198596" y="10716"/>
                  </a:lnTo>
                  <a:cubicBezTo>
                    <a:pt x="193834" y="5953"/>
                    <a:pt x="186214" y="5953"/>
                    <a:pt x="181451" y="10716"/>
                  </a:cubicBezTo>
                  <a:lnTo>
                    <a:pt x="10001" y="182166"/>
                  </a:lnTo>
                  <a:cubicBezTo>
                    <a:pt x="6191" y="186928"/>
                    <a:pt x="6191" y="194548"/>
                    <a:pt x="10001" y="1993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482C6B3-BB42-4514-B168-DDF685E93BB9}"/>
                </a:ext>
              </a:extLst>
            </p:cNvPr>
            <p:cNvSpPr/>
            <p:nvPr/>
          </p:nvSpPr>
          <p:spPr>
            <a:xfrm>
              <a:off x="5311029" y="3167904"/>
              <a:ext cx="257175" cy="123825"/>
            </a:xfrm>
            <a:custGeom>
              <a:avLst/>
              <a:gdLst>
                <a:gd name="connsiteX0" fmla="*/ 7732 w 257175"/>
                <a:gd name="connsiteY0" fmla="*/ 117269 h 123825"/>
                <a:gd name="connsiteX1" fmla="*/ 7732 w 257175"/>
                <a:gd name="connsiteY1" fmla="*/ 117269 h 123825"/>
                <a:gd name="connsiteX2" fmla="*/ 22971 w 257175"/>
                <a:gd name="connsiteY2" fmla="*/ 123936 h 123825"/>
                <a:gd name="connsiteX3" fmla="*/ 246809 w 257175"/>
                <a:gd name="connsiteY3" fmla="*/ 29639 h 123825"/>
                <a:gd name="connsiteX4" fmla="*/ 253476 w 257175"/>
                <a:gd name="connsiteY4" fmla="*/ 14399 h 123825"/>
                <a:gd name="connsiteX5" fmla="*/ 253476 w 257175"/>
                <a:gd name="connsiteY5" fmla="*/ 14399 h 123825"/>
                <a:gd name="connsiteX6" fmla="*/ 238237 w 257175"/>
                <a:gd name="connsiteY6" fmla="*/ 7731 h 123825"/>
                <a:gd name="connsiteX7" fmla="*/ 14399 w 257175"/>
                <a:gd name="connsiteY7" fmla="*/ 102029 h 123825"/>
                <a:gd name="connsiteX8" fmla="*/ 7732 w 257175"/>
                <a:gd name="connsiteY8" fmla="*/ 11726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175" h="123825">
                  <a:moveTo>
                    <a:pt x="7732" y="117269"/>
                  </a:moveTo>
                  <a:lnTo>
                    <a:pt x="7732" y="117269"/>
                  </a:lnTo>
                  <a:cubicBezTo>
                    <a:pt x="10589" y="122984"/>
                    <a:pt x="17257" y="125841"/>
                    <a:pt x="22971" y="123936"/>
                  </a:cubicBezTo>
                  <a:lnTo>
                    <a:pt x="246809" y="29639"/>
                  </a:lnTo>
                  <a:cubicBezTo>
                    <a:pt x="252524" y="26781"/>
                    <a:pt x="255381" y="20114"/>
                    <a:pt x="253476" y="14399"/>
                  </a:cubicBezTo>
                  <a:lnTo>
                    <a:pt x="253476" y="14399"/>
                  </a:lnTo>
                  <a:cubicBezTo>
                    <a:pt x="250619" y="8684"/>
                    <a:pt x="243951" y="5826"/>
                    <a:pt x="238237" y="7731"/>
                  </a:cubicBezTo>
                  <a:lnTo>
                    <a:pt x="14399" y="102029"/>
                  </a:lnTo>
                  <a:cubicBezTo>
                    <a:pt x="8684" y="104886"/>
                    <a:pt x="5826" y="111554"/>
                    <a:pt x="7732" y="1172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2A819EB6-A1C2-44D0-8591-4DAD5C1E85BF}"/>
                </a:ext>
              </a:extLst>
            </p:cNvPr>
            <p:cNvSpPr/>
            <p:nvPr/>
          </p:nvSpPr>
          <p:spPr>
            <a:xfrm>
              <a:off x="5348764" y="3424610"/>
              <a:ext cx="276225" cy="38100"/>
            </a:xfrm>
            <a:custGeom>
              <a:avLst/>
              <a:gdLst>
                <a:gd name="connsiteX0" fmla="*/ 7144 w 276225"/>
                <a:gd name="connsiteY0" fmla="*/ 18678 h 38100"/>
                <a:gd name="connsiteX1" fmla="*/ 7144 w 276225"/>
                <a:gd name="connsiteY1" fmla="*/ 18678 h 38100"/>
                <a:gd name="connsiteX2" fmla="*/ 19526 w 276225"/>
                <a:gd name="connsiteY2" fmla="*/ 31061 h 38100"/>
                <a:gd name="connsiteX3" fmla="*/ 262414 w 276225"/>
                <a:gd name="connsiteY3" fmla="*/ 31061 h 38100"/>
                <a:gd name="connsiteX4" fmla="*/ 274796 w 276225"/>
                <a:gd name="connsiteY4" fmla="*/ 18678 h 38100"/>
                <a:gd name="connsiteX5" fmla="*/ 274796 w 276225"/>
                <a:gd name="connsiteY5" fmla="*/ 18678 h 38100"/>
                <a:gd name="connsiteX6" fmla="*/ 262414 w 276225"/>
                <a:gd name="connsiteY6" fmla="*/ 7248 h 38100"/>
                <a:gd name="connsiteX7" fmla="*/ 19526 w 276225"/>
                <a:gd name="connsiteY7" fmla="*/ 7248 h 38100"/>
                <a:gd name="connsiteX8" fmla="*/ 7144 w 276225"/>
                <a:gd name="connsiteY8" fmla="*/ 1867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225" h="38100">
                  <a:moveTo>
                    <a:pt x="7144" y="18678"/>
                  </a:moveTo>
                  <a:lnTo>
                    <a:pt x="7144" y="18678"/>
                  </a:lnTo>
                  <a:cubicBezTo>
                    <a:pt x="7144" y="25345"/>
                    <a:pt x="12859" y="31061"/>
                    <a:pt x="19526" y="31061"/>
                  </a:cubicBezTo>
                  <a:lnTo>
                    <a:pt x="262414" y="31061"/>
                  </a:lnTo>
                  <a:cubicBezTo>
                    <a:pt x="269081" y="31061"/>
                    <a:pt x="274796" y="25345"/>
                    <a:pt x="274796" y="18678"/>
                  </a:cubicBezTo>
                  <a:lnTo>
                    <a:pt x="274796" y="18678"/>
                  </a:lnTo>
                  <a:cubicBezTo>
                    <a:pt x="274796" y="12010"/>
                    <a:pt x="269081" y="6295"/>
                    <a:pt x="262414" y="7248"/>
                  </a:cubicBezTo>
                  <a:lnTo>
                    <a:pt x="19526" y="7248"/>
                  </a:lnTo>
                  <a:cubicBezTo>
                    <a:pt x="12859" y="7248"/>
                    <a:pt x="7144" y="12010"/>
                    <a:pt x="7144" y="186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45688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796AEA9C-708F-430D-81C7-109A65B97CE7}"/>
              </a:ext>
            </a:extLst>
          </p:cNvPr>
          <p:cNvGrpSpPr/>
          <p:nvPr/>
        </p:nvGrpSpPr>
        <p:grpSpPr>
          <a:xfrm>
            <a:off x="6530352" y="1441112"/>
            <a:ext cx="646331" cy="646331"/>
            <a:chOff x="6471654" y="1401538"/>
            <a:chExt cx="646331" cy="646331"/>
          </a:xfrm>
        </p:grpSpPr>
        <p:sp>
          <p:nvSpPr>
            <p:cNvPr id="4" name="타원 4">
              <a:extLst>
                <a:ext uri="{FF2B5EF4-FFF2-40B4-BE49-F238E27FC236}">
                  <a16:creationId xmlns:a16="http://schemas.microsoft.com/office/drawing/2014/main" id="{9197DC58-5188-4DC5-A975-77557F63CDBF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Block Arc 11">
              <a:extLst>
                <a:ext uri="{FF2B5EF4-FFF2-40B4-BE49-F238E27FC236}">
                  <a16:creationId xmlns:a16="http://schemas.microsoft.com/office/drawing/2014/main" id="{F1FE8151-BC70-4238-BA76-AD7BE34229FA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pic>
        <p:nvPicPr>
          <p:cNvPr id="6" name="Picture 49" descr="E:\002-KIMS BUSINESS\000-B-KIMS-소스 분류-2014\02-OBJECTS-모컴-액션-이미지\05-모니터\01-imac-kims수정-모니터.png">
            <a:extLst>
              <a:ext uri="{FF2B5EF4-FFF2-40B4-BE49-F238E27FC236}">
                <a16:creationId xmlns:a16="http://schemas.microsoft.com/office/drawing/2014/main" id="{A7AAB0C3-FD26-4F31-97D2-6CA07662F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1883" y="2083879"/>
            <a:ext cx="4221574" cy="4003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그림 개체 틀 2">
            <a:extLst>
              <a:ext uri="{FF2B5EF4-FFF2-40B4-BE49-F238E27FC236}">
                <a16:creationId xmlns:a16="http://schemas.microsoft.com/office/drawing/2014/main" id="{DA0AB3DE-DF9B-4E50-940F-1FD2BB2B4C8D}"/>
              </a:ext>
            </a:extLst>
          </p:cNvPr>
          <p:cNvSpPr txBox="1">
            <a:spLocks/>
          </p:cNvSpPr>
          <p:nvPr/>
        </p:nvSpPr>
        <p:spPr>
          <a:xfrm flipH="1">
            <a:off x="1150905" y="2227389"/>
            <a:ext cx="3845667" cy="2564084"/>
          </a:xfrm>
          <a:custGeom>
            <a:avLst/>
            <a:gdLst>
              <a:gd name="connsiteX0" fmla="*/ 0 w 4495800"/>
              <a:gd name="connsiteY0" fmla="*/ 0 h 2593057"/>
              <a:gd name="connsiteX1" fmla="*/ 4495800 w 4495800"/>
              <a:gd name="connsiteY1" fmla="*/ 0 h 2593057"/>
              <a:gd name="connsiteX2" fmla="*/ 4495800 w 4495800"/>
              <a:gd name="connsiteY2" fmla="*/ 2593057 h 2593057"/>
              <a:gd name="connsiteX3" fmla="*/ 0 w 4495800"/>
              <a:gd name="connsiteY3" fmla="*/ 2593057 h 2593057"/>
              <a:gd name="connsiteX4" fmla="*/ 0 w 4495800"/>
              <a:gd name="connsiteY4" fmla="*/ 0 h 2593057"/>
              <a:gd name="connsiteX0" fmla="*/ 0 w 4495800"/>
              <a:gd name="connsiteY0" fmla="*/ 656948 h 3250005"/>
              <a:gd name="connsiteX1" fmla="*/ 2951085 w 4495800"/>
              <a:gd name="connsiteY1" fmla="*/ 0 h 3250005"/>
              <a:gd name="connsiteX2" fmla="*/ 4495800 w 4495800"/>
              <a:gd name="connsiteY2" fmla="*/ 3250005 h 3250005"/>
              <a:gd name="connsiteX3" fmla="*/ 0 w 4495800"/>
              <a:gd name="connsiteY3" fmla="*/ 3250005 h 3250005"/>
              <a:gd name="connsiteX4" fmla="*/ 0 w 4495800"/>
              <a:gd name="connsiteY4" fmla="*/ 656948 h 3250005"/>
              <a:gd name="connsiteX0" fmla="*/ 106532 w 4602332"/>
              <a:gd name="connsiteY0" fmla="*/ 656948 h 3250005"/>
              <a:gd name="connsiteX1" fmla="*/ 3057617 w 4602332"/>
              <a:gd name="connsiteY1" fmla="*/ 0 h 3250005"/>
              <a:gd name="connsiteX2" fmla="*/ 4602332 w 4602332"/>
              <a:gd name="connsiteY2" fmla="*/ 3250005 h 3250005"/>
              <a:gd name="connsiteX3" fmla="*/ 0 w 4602332"/>
              <a:gd name="connsiteY3" fmla="*/ 2584180 h 3250005"/>
              <a:gd name="connsiteX4" fmla="*/ 106532 w 4602332"/>
              <a:gd name="connsiteY4" fmla="*/ 656948 h 3250005"/>
              <a:gd name="connsiteX0" fmla="*/ 106532 w 3057617"/>
              <a:gd name="connsiteY0" fmla="*/ 656948 h 2584180"/>
              <a:gd name="connsiteX1" fmla="*/ 3057617 w 3057617"/>
              <a:gd name="connsiteY1" fmla="*/ 0 h 2584180"/>
              <a:gd name="connsiteX2" fmla="*/ 2196483 w 3057617"/>
              <a:gd name="connsiteY2" fmla="*/ 2122541 h 2584180"/>
              <a:gd name="connsiteX3" fmla="*/ 0 w 3057617"/>
              <a:gd name="connsiteY3" fmla="*/ 2584180 h 2584180"/>
              <a:gd name="connsiteX4" fmla="*/ 106532 w 3057617"/>
              <a:gd name="connsiteY4" fmla="*/ 656948 h 2584180"/>
              <a:gd name="connsiteX0" fmla="*/ 106532 w 3057617"/>
              <a:gd name="connsiteY0" fmla="*/ 656948 h 2681834"/>
              <a:gd name="connsiteX1" fmla="*/ 3057617 w 3057617"/>
              <a:gd name="connsiteY1" fmla="*/ 0 h 2681834"/>
              <a:gd name="connsiteX2" fmla="*/ 2897819 w 3057617"/>
              <a:gd name="connsiteY2" fmla="*/ 2681834 h 2681834"/>
              <a:gd name="connsiteX3" fmla="*/ 0 w 3057617"/>
              <a:gd name="connsiteY3" fmla="*/ 2584180 h 2681834"/>
              <a:gd name="connsiteX4" fmla="*/ 106532 w 3057617"/>
              <a:gd name="connsiteY4" fmla="*/ 656948 h 2681834"/>
              <a:gd name="connsiteX0" fmla="*/ 0 w 2951085"/>
              <a:gd name="connsiteY0" fmla="*/ 656948 h 2681834"/>
              <a:gd name="connsiteX1" fmla="*/ 2951085 w 2951085"/>
              <a:gd name="connsiteY1" fmla="*/ 0 h 2681834"/>
              <a:gd name="connsiteX2" fmla="*/ 2791287 w 2951085"/>
              <a:gd name="connsiteY2" fmla="*/ 2681834 h 2681834"/>
              <a:gd name="connsiteX3" fmla="*/ 594804 w 2951085"/>
              <a:gd name="connsiteY3" fmla="*/ 2335605 h 2681834"/>
              <a:gd name="connsiteX4" fmla="*/ 0 w 2951085"/>
              <a:gd name="connsiteY4" fmla="*/ 656948 h 2681834"/>
              <a:gd name="connsiteX0" fmla="*/ 115409 w 3066494"/>
              <a:gd name="connsiteY0" fmla="*/ 656948 h 2681834"/>
              <a:gd name="connsiteX1" fmla="*/ 3066494 w 3066494"/>
              <a:gd name="connsiteY1" fmla="*/ 0 h 2681834"/>
              <a:gd name="connsiteX2" fmla="*/ 2906696 w 3066494"/>
              <a:gd name="connsiteY2" fmla="*/ 2681834 h 2681834"/>
              <a:gd name="connsiteX3" fmla="*/ 0 w 3066494"/>
              <a:gd name="connsiteY3" fmla="*/ 2557547 h 2681834"/>
              <a:gd name="connsiteX4" fmla="*/ 115409 w 3066494"/>
              <a:gd name="connsiteY4" fmla="*/ 656948 h 2681834"/>
              <a:gd name="connsiteX0" fmla="*/ 115409 w 2906696"/>
              <a:gd name="connsiteY0" fmla="*/ 292964 h 2317850"/>
              <a:gd name="connsiteX1" fmla="*/ 2853430 w 2906696"/>
              <a:gd name="connsiteY1" fmla="*/ 0 h 2317850"/>
              <a:gd name="connsiteX2" fmla="*/ 2906696 w 2906696"/>
              <a:gd name="connsiteY2" fmla="*/ 2317850 h 2317850"/>
              <a:gd name="connsiteX3" fmla="*/ 0 w 2906696"/>
              <a:gd name="connsiteY3" fmla="*/ 2193563 h 2317850"/>
              <a:gd name="connsiteX4" fmla="*/ 115409 w 2906696"/>
              <a:gd name="connsiteY4" fmla="*/ 292964 h 2317850"/>
              <a:gd name="connsiteX0" fmla="*/ 115409 w 3057617"/>
              <a:gd name="connsiteY0" fmla="*/ 648071 h 2672957"/>
              <a:gd name="connsiteX1" fmla="*/ 3057617 w 3057617"/>
              <a:gd name="connsiteY1" fmla="*/ 0 h 2672957"/>
              <a:gd name="connsiteX2" fmla="*/ 2906696 w 3057617"/>
              <a:gd name="connsiteY2" fmla="*/ 2672957 h 2672957"/>
              <a:gd name="connsiteX3" fmla="*/ 0 w 3057617"/>
              <a:gd name="connsiteY3" fmla="*/ 2548670 h 2672957"/>
              <a:gd name="connsiteX4" fmla="*/ 115409 w 3057617"/>
              <a:gd name="connsiteY4" fmla="*/ 648071 h 2672957"/>
              <a:gd name="connsiteX0" fmla="*/ 115409 w 2971257"/>
              <a:gd name="connsiteY0" fmla="*/ 510911 h 2535797"/>
              <a:gd name="connsiteX1" fmla="*/ 2971257 w 2971257"/>
              <a:gd name="connsiteY1" fmla="*/ 0 h 2535797"/>
              <a:gd name="connsiteX2" fmla="*/ 2906696 w 2971257"/>
              <a:gd name="connsiteY2" fmla="*/ 2535797 h 2535797"/>
              <a:gd name="connsiteX3" fmla="*/ 0 w 2971257"/>
              <a:gd name="connsiteY3" fmla="*/ 2411510 h 2535797"/>
              <a:gd name="connsiteX4" fmla="*/ 115409 w 2971257"/>
              <a:gd name="connsiteY4" fmla="*/ 510911 h 2535797"/>
              <a:gd name="connsiteX0" fmla="*/ 115409 w 3077937"/>
              <a:gd name="connsiteY0" fmla="*/ 668391 h 2693277"/>
              <a:gd name="connsiteX1" fmla="*/ 3077937 w 3077937"/>
              <a:gd name="connsiteY1" fmla="*/ 0 h 2693277"/>
              <a:gd name="connsiteX2" fmla="*/ 2906696 w 3077937"/>
              <a:gd name="connsiteY2" fmla="*/ 2693277 h 2693277"/>
              <a:gd name="connsiteX3" fmla="*/ 0 w 3077937"/>
              <a:gd name="connsiteY3" fmla="*/ 2568990 h 2693277"/>
              <a:gd name="connsiteX4" fmla="*/ 115409 w 3077937"/>
              <a:gd name="connsiteY4" fmla="*/ 668391 h 2693277"/>
              <a:gd name="connsiteX0" fmla="*/ 115409 w 3077937"/>
              <a:gd name="connsiteY0" fmla="*/ 668391 h 2568990"/>
              <a:gd name="connsiteX1" fmla="*/ 3077937 w 3077937"/>
              <a:gd name="connsiteY1" fmla="*/ 0 h 2568990"/>
              <a:gd name="connsiteX2" fmla="*/ 2769536 w 3077937"/>
              <a:gd name="connsiteY2" fmla="*/ 2535797 h 2568990"/>
              <a:gd name="connsiteX3" fmla="*/ 0 w 3077937"/>
              <a:gd name="connsiteY3" fmla="*/ 2568990 h 2568990"/>
              <a:gd name="connsiteX4" fmla="*/ 115409 w 3077937"/>
              <a:gd name="connsiteY4" fmla="*/ 668391 h 2568990"/>
              <a:gd name="connsiteX0" fmla="*/ 115409 w 3077937"/>
              <a:gd name="connsiteY0" fmla="*/ 668391 h 2693277"/>
              <a:gd name="connsiteX1" fmla="*/ 3077937 w 3077937"/>
              <a:gd name="connsiteY1" fmla="*/ 0 h 2693277"/>
              <a:gd name="connsiteX2" fmla="*/ 2916856 w 3077937"/>
              <a:gd name="connsiteY2" fmla="*/ 2693277 h 2693277"/>
              <a:gd name="connsiteX3" fmla="*/ 0 w 3077937"/>
              <a:gd name="connsiteY3" fmla="*/ 2568990 h 2693277"/>
              <a:gd name="connsiteX4" fmla="*/ 115409 w 3077937"/>
              <a:gd name="connsiteY4" fmla="*/ 668391 h 2693277"/>
              <a:gd name="connsiteX0" fmla="*/ 0 w 2962528"/>
              <a:gd name="connsiteY0" fmla="*/ 668391 h 2693277"/>
              <a:gd name="connsiteX1" fmla="*/ 2962528 w 2962528"/>
              <a:gd name="connsiteY1" fmla="*/ 0 h 2693277"/>
              <a:gd name="connsiteX2" fmla="*/ 2801447 w 2962528"/>
              <a:gd name="connsiteY2" fmla="*/ 2693277 h 2693277"/>
              <a:gd name="connsiteX3" fmla="*/ 331631 w 2962528"/>
              <a:gd name="connsiteY3" fmla="*/ 2289590 h 2693277"/>
              <a:gd name="connsiteX4" fmla="*/ 0 w 2962528"/>
              <a:gd name="connsiteY4" fmla="*/ 668391 h 2693277"/>
              <a:gd name="connsiteX0" fmla="*/ 120489 w 3083017"/>
              <a:gd name="connsiteY0" fmla="*/ 66839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120489 w 3083017"/>
              <a:gd name="connsiteY4" fmla="*/ 668391 h 2693277"/>
              <a:gd name="connsiteX0" fmla="*/ 262729 w 3083017"/>
              <a:gd name="connsiteY0" fmla="*/ 84111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262729 w 3083017"/>
              <a:gd name="connsiteY4" fmla="*/ 841111 h 2693277"/>
              <a:gd name="connsiteX0" fmla="*/ 105249 w 3083017"/>
              <a:gd name="connsiteY0" fmla="*/ 70903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105249 w 3083017"/>
              <a:gd name="connsiteY4" fmla="*/ 709031 h 269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3017" h="2693277">
                <a:moveTo>
                  <a:pt x="105249" y="709031"/>
                </a:moveTo>
                <a:lnTo>
                  <a:pt x="3083017" y="0"/>
                </a:lnTo>
                <a:lnTo>
                  <a:pt x="2921936" y="2693277"/>
                </a:lnTo>
                <a:lnTo>
                  <a:pt x="0" y="2574070"/>
                </a:lnTo>
                <a:lnTo>
                  <a:pt x="105249" y="70903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5400">
            <a:noFill/>
          </a:ln>
          <a:effectLst/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indent="0" algn="ctr" defTabSz="914400" rtl="0" eaLnBrk="1" latinLnBrk="1" hangingPunct="1">
              <a:buFontTx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dirty="0">
              <a:latin typeface="+mn-lt"/>
            </a:endParaRPr>
          </a:p>
        </p:txBody>
      </p:sp>
      <p:sp>
        <p:nvSpPr>
          <p:cNvPr id="8" name="Freeform 52">
            <a:extLst>
              <a:ext uri="{FF2B5EF4-FFF2-40B4-BE49-F238E27FC236}">
                <a16:creationId xmlns:a16="http://schemas.microsoft.com/office/drawing/2014/main" id="{A4D0D9F7-AE41-45A9-AECE-D99EBAC39418}"/>
              </a:ext>
            </a:extLst>
          </p:cNvPr>
          <p:cNvSpPr/>
          <p:nvPr/>
        </p:nvSpPr>
        <p:spPr>
          <a:xfrm>
            <a:off x="1150504" y="2226428"/>
            <a:ext cx="1663354" cy="2567578"/>
          </a:xfrm>
          <a:custGeom>
            <a:avLst/>
            <a:gdLst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98783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98783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98783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98783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66977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50504"/>
              <a:gd name="connsiteY0" fmla="*/ 286247 h 2631882"/>
              <a:gd name="connsiteX1" fmla="*/ 1534602 w 1550504"/>
              <a:gd name="connsiteY1" fmla="*/ 858741 h 2631882"/>
              <a:gd name="connsiteX2" fmla="*/ 1152940 w 1550504"/>
              <a:gd name="connsiteY2" fmla="*/ 1789043 h 2631882"/>
              <a:gd name="connsiteX3" fmla="*/ 1550504 w 1550504"/>
              <a:gd name="connsiteY3" fmla="*/ 2600077 h 2631882"/>
              <a:gd name="connsiteX4" fmla="*/ 166977 w 1550504"/>
              <a:gd name="connsiteY4" fmla="*/ 2631882 h 2631882"/>
              <a:gd name="connsiteX5" fmla="*/ 0 w 1550504"/>
              <a:gd name="connsiteY5" fmla="*/ 0 h 2631882"/>
              <a:gd name="connsiteX6" fmla="*/ 1391479 w 1550504"/>
              <a:gd name="connsiteY6" fmla="*/ 286247 h 2631882"/>
              <a:gd name="connsiteX0" fmla="*/ 1391479 w 1550504"/>
              <a:gd name="connsiteY0" fmla="*/ 286247 h 2631882"/>
              <a:gd name="connsiteX1" fmla="*/ 1478943 w 1550504"/>
              <a:gd name="connsiteY1" fmla="*/ 906449 h 2631882"/>
              <a:gd name="connsiteX2" fmla="*/ 1152940 w 1550504"/>
              <a:gd name="connsiteY2" fmla="*/ 1789043 h 2631882"/>
              <a:gd name="connsiteX3" fmla="*/ 1550504 w 1550504"/>
              <a:gd name="connsiteY3" fmla="*/ 2600077 h 2631882"/>
              <a:gd name="connsiteX4" fmla="*/ 166977 w 1550504"/>
              <a:gd name="connsiteY4" fmla="*/ 2631882 h 2631882"/>
              <a:gd name="connsiteX5" fmla="*/ 0 w 1550504"/>
              <a:gd name="connsiteY5" fmla="*/ 0 h 2631882"/>
              <a:gd name="connsiteX6" fmla="*/ 1391479 w 1550504"/>
              <a:gd name="connsiteY6" fmla="*/ 286247 h 2631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0504" h="2631882">
                <a:moveTo>
                  <a:pt x="1391479" y="286247"/>
                </a:moveTo>
                <a:lnTo>
                  <a:pt x="1478943" y="906449"/>
                </a:lnTo>
                <a:cubicBezTo>
                  <a:pt x="1216550" y="1327869"/>
                  <a:pt x="1129087" y="1566406"/>
                  <a:pt x="1152940" y="1789043"/>
                </a:cubicBezTo>
                <a:cubicBezTo>
                  <a:pt x="1192696" y="2115047"/>
                  <a:pt x="1423283" y="2337684"/>
                  <a:pt x="1550504" y="2600077"/>
                </a:cubicBezTo>
                <a:lnTo>
                  <a:pt x="166977" y="2631882"/>
                </a:lnTo>
                <a:lnTo>
                  <a:pt x="0" y="0"/>
                </a:lnTo>
                <a:lnTo>
                  <a:pt x="1391479" y="286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Freeform 51">
            <a:extLst>
              <a:ext uri="{FF2B5EF4-FFF2-40B4-BE49-F238E27FC236}">
                <a16:creationId xmlns:a16="http://schemas.microsoft.com/office/drawing/2014/main" id="{1C247581-C808-43A2-A1D8-FED7837CC261}"/>
              </a:ext>
            </a:extLst>
          </p:cNvPr>
          <p:cNvSpPr/>
          <p:nvPr/>
        </p:nvSpPr>
        <p:spPr>
          <a:xfrm>
            <a:off x="2600696" y="2242551"/>
            <a:ext cx="4194124" cy="1735966"/>
          </a:xfrm>
          <a:custGeom>
            <a:avLst/>
            <a:gdLst>
              <a:gd name="connsiteX0" fmla="*/ 3418711 w 3909575"/>
              <a:gd name="connsiteY0" fmla="*/ 1537 h 1788689"/>
              <a:gd name="connsiteX1" fmla="*/ 3368419 w 3909575"/>
              <a:gd name="connsiteY1" fmla="*/ 121871 h 1788689"/>
              <a:gd name="connsiteX2" fmla="*/ 3176755 w 3909575"/>
              <a:gd name="connsiteY2" fmla="*/ 166181 h 1788689"/>
              <a:gd name="connsiteX3" fmla="*/ 3416930 w 3909575"/>
              <a:gd name="connsiteY3" fmla="*/ 157930 h 1788689"/>
              <a:gd name="connsiteX4" fmla="*/ 3701848 w 3909575"/>
              <a:gd name="connsiteY4" fmla="*/ 27103 h 1788689"/>
              <a:gd name="connsiteX5" fmla="*/ 3909575 w 3909575"/>
              <a:gd name="connsiteY5" fmla="*/ 58533 h 1788689"/>
              <a:gd name="connsiteX6" fmla="*/ 3805270 w 3909575"/>
              <a:gd name="connsiteY6" fmla="*/ 99736 h 1788689"/>
              <a:gd name="connsiteX7" fmla="*/ 3852640 w 3909575"/>
              <a:gd name="connsiteY7" fmla="*/ 168423 h 1788689"/>
              <a:gd name="connsiteX8" fmla="*/ 3340943 w 3909575"/>
              <a:gd name="connsiteY8" fmla="*/ 360744 h 1788689"/>
              <a:gd name="connsiteX9" fmla="*/ 3212947 w 3909575"/>
              <a:gd name="connsiteY9" fmla="*/ 436602 h 1788689"/>
              <a:gd name="connsiteX10" fmla="*/ 2793493 w 3909575"/>
              <a:gd name="connsiteY10" fmla="*/ 469443 h 1788689"/>
              <a:gd name="connsiteX11" fmla="*/ 2633496 w 3909575"/>
              <a:gd name="connsiteY11" fmla="*/ 559844 h 1788689"/>
              <a:gd name="connsiteX12" fmla="*/ 2633496 w 3909575"/>
              <a:gd name="connsiteY12" fmla="*/ 563552 h 1788689"/>
              <a:gd name="connsiteX13" fmla="*/ 2496374 w 3909575"/>
              <a:gd name="connsiteY13" fmla="*/ 661511 h 1788689"/>
              <a:gd name="connsiteX14" fmla="*/ 707665 w 3909575"/>
              <a:gd name="connsiteY14" fmla="*/ 1778584 h 1788689"/>
              <a:gd name="connsiteX15" fmla="*/ 0 w 3909575"/>
              <a:gd name="connsiteY15" fmla="*/ 251933 h 1788689"/>
              <a:gd name="connsiteX16" fmla="*/ 723568 w 3909575"/>
              <a:gd name="connsiteY16" fmla="*/ 410960 h 1788689"/>
              <a:gd name="connsiteX17" fmla="*/ 906449 w 3909575"/>
              <a:gd name="connsiteY17" fmla="*/ 1110675 h 1788689"/>
              <a:gd name="connsiteX18" fmla="*/ 2334017 w 3909575"/>
              <a:gd name="connsiteY18" fmla="*/ 349554 h 1788689"/>
              <a:gd name="connsiteX19" fmla="*/ 2664775 w 3909575"/>
              <a:gd name="connsiteY19" fmla="*/ 145840 h 1788689"/>
              <a:gd name="connsiteX20" fmla="*/ 3107886 w 3909575"/>
              <a:gd name="connsiteY20" fmla="*/ 44315 h 1788689"/>
              <a:gd name="connsiteX21" fmla="*/ 3418711 w 3909575"/>
              <a:gd name="connsiteY21" fmla="*/ 1537 h 1788689"/>
              <a:gd name="connsiteX0" fmla="*/ 3418711 w 3909575"/>
              <a:gd name="connsiteY0" fmla="*/ 1537 h 1788689"/>
              <a:gd name="connsiteX1" fmla="*/ 3368419 w 3909575"/>
              <a:gd name="connsiteY1" fmla="*/ 121871 h 1788689"/>
              <a:gd name="connsiteX2" fmla="*/ 3176755 w 3909575"/>
              <a:gd name="connsiteY2" fmla="*/ 166181 h 1788689"/>
              <a:gd name="connsiteX3" fmla="*/ 3416930 w 3909575"/>
              <a:gd name="connsiteY3" fmla="*/ 157930 h 1788689"/>
              <a:gd name="connsiteX4" fmla="*/ 3701848 w 3909575"/>
              <a:gd name="connsiteY4" fmla="*/ 27103 h 1788689"/>
              <a:gd name="connsiteX5" fmla="*/ 3909575 w 3909575"/>
              <a:gd name="connsiteY5" fmla="*/ 58533 h 1788689"/>
              <a:gd name="connsiteX6" fmla="*/ 3805270 w 3909575"/>
              <a:gd name="connsiteY6" fmla="*/ 99736 h 1788689"/>
              <a:gd name="connsiteX7" fmla="*/ 3852640 w 3909575"/>
              <a:gd name="connsiteY7" fmla="*/ 168423 h 1788689"/>
              <a:gd name="connsiteX8" fmla="*/ 3340943 w 3909575"/>
              <a:gd name="connsiteY8" fmla="*/ 360744 h 1788689"/>
              <a:gd name="connsiteX9" fmla="*/ 3212947 w 3909575"/>
              <a:gd name="connsiteY9" fmla="*/ 436602 h 1788689"/>
              <a:gd name="connsiteX10" fmla="*/ 2793493 w 3909575"/>
              <a:gd name="connsiteY10" fmla="*/ 469443 h 1788689"/>
              <a:gd name="connsiteX11" fmla="*/ 2633496 w 3909575"/>
              <a:gd name="connsiteY11" fmla="*/ 559844 h 1788689"/>
              <a:gd name="connsiteX12" fmla="*/ 2496374 w 3909575"/>
              <a:gd name="connsiteY12" fmla="*/ 661511 h 1788689"/>
              <a:gd name="connsiteX13" fmla="*/ 707665 w 3909575"/>
              <a:gd name="connsiteY13" fmla="*/ 1778584 h 1788689"/>
              <a:gd name="connsiteX14" fmla="*/ 0 w 3909575"/>
              <a:gd name="connsiteY14" fmla="*/ 251933 h 1788689"/>
              <a:gd name="connsiteX15" fmla="*/ 723568 w 3909575"/>
              <a:gd name="connsiteY15" fmla="*/ 410960 h 1788689"/>
              <a:gd name="connsiteX16" fmla="*/ 906449 w 3909575"/>
              <a:gd name="connsiteY16" fmla="*/ 1110675 h 1788689"/>
              <a:gd name="connsiteX17" fmla="*/ 2334017 w 3909575"/>
              <a:gd name="connsiteY17" fmla="*/ 349554 h 1788689"/>
              <a:gd name="connsiteX18" fmla="*/ 2664775 w 3909575"/>
              <a:gd name="connsiteY18" fmla="*/ 145840 h 1788689"/>
              <a:gd name="connsiteX19" fmla="*/ 3107886 w 3909575"/>
              <a:gd name="connsiteY19" fmla="*/ 44315 h 1788689"/>
              <a:gd name="connsiteX20" fmla="*/ 3418711 w 3909575"/>
              <a:gd name="connsiteY20" fmla="*/ 1537 h 1788689"/>
              <a:gd name="connsiteX0" fmla="*/ 3418711 w 3909575"/>
              <a:gd name="connsiteY0" fmla="*/ 1537 h 1788689"/>
              <a:gd name="connsiteX1" fmla="*/ 3368419 w 3909575"/>
              <a:gd name="connsiteY1" fmla="*/ 121871 h 1788689"/>
              <a:gd name="connsiteX2" fmla="*/ 3176755 w 3909575"/>
              <a:gd name="connsiteY2" fmla="*/ 166181 h 1788689"/>
              <a:gd name="connsiteX3" fmla="*/ 3416930 w 3909575"/>
              <a:gd name="connsiteY3" fmla="*/ 157930 h 1788689"/>
              <a:gd name="connsiteX4" fmla="*/ 3701848 w 3909575"/>
              <a:gd name="connsiteY4" fmla="*/ 27103 h 1788689"/>
              <a:gd name="connsiteX5" fmla="*/ 3909575 w 3909575"/>
              <a:gd name="connsiteY5" fmla="*/ 58533 h 1788689"/>
              <a:gd name="connsiteX6" fmla="*/ 3805270 w 3909575"/>
              <a:gd name="connsiteY6" fmla="*/ 99736 h 1788689"/>
              <a:gd name="connsiteX7" fmla="*/ 3852640 w 3909575"/>
              <a:gd name="connsiteY7" fmla="*/ 168423 h 1788689"/>
              <a:gd name="connsiteX8" fmla="*/ 3340943 w 3909575"/>
              <a:gd name="connsiteY8" fmla="*/ 360744 h 1788689"/>
              <a:gd name="connsiteX9" fmla="*/ 3212947 w 3909575"/>
              <a:gd name="connsiteY9" fmla="*/ 436602 h 1788689"/>
              <a:gd name="connsiteX10" fmla="*/ 2793493 w 3909575"/>
              <a:gd name="connsiteY10" fmla="*/ 469443 h 1788689"/>
              <a:gd name="connsiteX11" fmla="*/ 2496374 w 3909575"/>
              <a:gd name="connsiteY11" fmla="*/ 661511 h 1788689"/>
              <a:gd name="connsiteX12" fmla="*/ 707665 w 3909575"/>
              <a:gd name="connsiteY12" fmla="*/ 1778584 h 1788689"/>
              <a:gd name="connsiteX13" fmla="*/ 0 w 3909575"/>
              <a:gd name="connsiteY13" fmla="*/ 251933 h 1788689"/>
              <a:gd name="connsiteX14" fmla="*/ 723568 w 3909575"/>
              <a:gd name="connsiteY14" fmla="*/ 410960 h 1788689"/>
              <a:gd name="connsiteX15" fmla="*/ 906449 w 3909575"/>
              <a:gd name="connsiteY15" fmla="*/ 1110675 h 1788689"/>
              <a:gd name="connsiteX16" fmla="*/ 2334017 w 3909575"/>
              <a:gd name="connsiteY16" fmla="*/ 349554 h 1788689"/>
              <a:gd name="connsiteX17" fmla="*/ 2664775 w 3909575"/>
              <a:gd name="connsiteY17" fmla="*/ 145840 h 1788689"/>
              <a:gd name="connsiteX18" fmla="*/ 3107886 w 3909575"/>
              <a:gd name="connsiteY18" fmla="*/ 44315 h 1788689"/>
              <a:gd name="connsiteX19" fmla="*/ 3418711 w 3909575"/>
              <a:gd name="connsiteY19" fmla="*/ 1537 h 1788689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334017 w 3909575"/>
              <a:gd name="connsiteY15" fmla="*/ 349554 h 1779443"/>
              <a:gd name="connsiteX16" fmla="*/ 2664775 w 3909575"/>
              <a:gd name="connsiteY16" fmla="*/ 145840 h 1779443"/>
              <a:gd name="connsiteX17" fmla="*/ 3107886 w 3909575"/>
              <a:gd name="connsiteY17" fmla="*/ 44315 h 1779443"/>
              <a:gd name="connsiteX18" fmla="*/ 3418711 w 3909575"/>
              <a:gd name="connsiteY18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64775 w 3909575"/>
              <a:gd name="connsiteY15" fmla="*/ 14584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01164 w 3909575"/>
              <a:gd name="connsiteY15" fmla="*/ 20945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01164 w 3909575"/>
              <a:gd name="connsiteY15" fmla="*/ 20945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01164 w 3909575"/>
              <a:gd name="connsiteY15" fmla="*/ 20945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01164 w 3909575"/>
              <a:gd name="connsiteY15" fmla="*/ 20945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909575" h="1779443">
                <a:moveTo>
                  <a:pt x="3418711" y="1537"/>
                </a:moveTo>
                <a:cubicBezTo>
                  <a:pt x="3469264" y="24466"/>
                  <a:pt x="3432681" y="105909"/>
                  <a:pt x="3368419" y="121871"/>
                </a:cubicBezTo>
                <a:cubicBezTo>
                  <a:pt x="3315782" y="146844"/>
                  <a:pt x="3240643" y="151411"/>
                  <a:pt x="3176755" y="166181"/>
                </a:cubicBezTo>
                <a:cubicBezTo>
                  <a:pt x="3236930" y="196659"/>
                  <a:pt x="3336872" y="160680"/>
                  <a:pt x="3416930" y="157930"/>
                </a:cubicBezTo>
                <a:cubicBezTo>
                  <a:pt x="3522106" y="103071"/>
                  <a:pt x="3594377" y="68841"/>
                  <a:pt x="3701848" y="27103"/>
                </a:cubicBezTo>
                <a:cubicBezTo>
                  <a:pt x="3804830" y="-6636"/>
                  <a:pt x="3906693" y="-15839"/>
                  <a:pt x="3909575" y="58533"/>
                </a:cubicBezTo>
                <a:lnTo>
                  <a:pt x="3805270" y="99736"/>
                </a:lnTo>
                <a:cubicBezTo>
                  <a:pt x="3846572" y="108704"/>
                  <a:pt x="3885345" y="157331"/>
                  <a:pt x="3852640" y="168423"/>
                </a:cubicBezTo>
                <a:cubicBezTo>
                  <a:pt x="3662305" y="225168"/>
                  <a:pt x="3521110" y="292253"/>
                  <a:pt x="3340943" y="360744"/>
                </a:cubicBezTo>
                <a:cubicBezTo>
                  <a:pt x="3307879" y="381646"/>
                  <a:pt x="3243681" y="425574"/>
                  <a:pt x="3212947" y="436602"/>
                </a:cubicBezTo>
                <a:cubicBezTo>
                  <a:pt x="3118058" y="459638"/>
                  <a:pt x="2933306" y="422867"/>
                  <a:pt x="2793493" y="469443"/>
                </a:cubicBezTo>
                <a:cubicBezTo>
                  <a:pt x="2375946" y="693107"/>
                  <a:pt x="1173247" y="1814836"/>
                  <a:pt x="707665" y="1778584"/>
                </a:cubicBezTo>
                <a:cubicBezTo>
                  <a:pt x="527436" y="1709673"/>
                  <a:pt x="156375" y="1179586"/>
                  <a:pt x="0" y="251933"/>
                </a:cubicBezTo>
                <a:lnTo>
                  <a:pt x="723568" y="410960"/>
                </a:lnTo>
                <a:cubicBezTo>
                  <a:pt x="765975" y="694556"/>
                  <a:pt x="887896" y="962250"/>
                  <a:pt x="906449" y="1110675"/>
                </a:cubicBezTo>
                <a:cubicBezTo>
                  <a:pt x="1285642" y="963121"/>
                  <a:pt x="2226306" y="411031"/>
                  <a:pt x="2601164" y="209450"/>
                </a:cubicBezTo>
                <a:cubicBezTo>
                  <a:pt x="2826145" y="18599"/>
                  <a:pt x="3014053" y="22756"/>
                  <a:pt x="3107886" y="44315"/>
                </a:cubicBezTo>
                <a:cubicBezTo>
                  <a:pt x="3172104" y="52270"/>
                  <a:pt x="3315915" y="-10491"/>
                  <a:pt x="3418711" y="153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400A24-48D9-41FF-8D86-0957E27206C8}"/>
              </a:ext>
            </a:extLst>
          </p:cNvPr>
          <p:cNvSpPr txBox="1"/>
          <p:nvPr/>
        </p:nvSpPr>
        <p:spPr>
          <a:xfrm>
            <a:off x="5675218" y="3635905"/>
            <a:ext cx="58780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000" b="1" dirty="0"/>
              <a:t>Definición de Productividad</a:t>
            </a:r>
            <a:r>
              <a:rPr lang="es-ES" sz="2000" dirty="0"/>
              <a:t>: La cantidad de bienes o servicios producidos en relación con los recursos utilizados.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000" b="1" dirty="0"/>
              <a:t>Definición de Eficiencia</a:t>
            </a:r>
            <a:r>
              <a:rPr lang="es-ES" sz="2000" dirty="0"/>
              <a:t>: Uso óptimo de los recursos para maximizar la producción y minimizar los costos.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000" b="1" dirty="0"/>
              <a:t>Ejemplo</a:t>
            </a:r>
            <a:r>
              <a:rPr lang="es-ES" sz="2000" dirty="0"/>
              <a:t>: En una empresa, la productividad aumenta cuando los trabajadores logran producir más en menos tiempo.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ACA5C1-7999-47F4-BD5B-CE7F918B51BC}"/>
              </a:ext>
            </a:extLst>
          </p:cNvPr>
          <p:cNvSpPr txBox="1"/>
          <p:nvPr/>
        </p:nvSpPr>
        <p:spPr>
          <a:xfrm>
            <a:off x="5093211" y="288874"/>
            <a:ext cx="5869826" cy="645369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>
              <a:lnSpc>
                <a:spcPts val="4900"/>
              </a:lnSpc>
            </a:pPr>
            <a:r>
              <a:rPr lang="en-US" altLang="ko-KR" sz="2800" b="1" dirty="0">
                <a:solidFill>
                  <a:schemeClr val="accent2"/>
                </a:solidFill>
                <a:cs typeface="Arial" pitchFamily="34" charset="0"/>
              </a:rPr>
              <a:t>PRODUCTIVIDAD Y EFICIENCIA</a:t>
            </a:r>
            <a:endParaRPr lang="ko-KR" altLang="en-US" sz="2800" b="1" dirty="0">
              <a:solidFill>
                <a:schemeClr val="accent2"/>
              </a:solidFill>
              <a:cs typeface="Arial" pitchFamily="34" charset="0"/>
            </a:endParaRPr>
          </a:p>
        </p:txBody>
      </p:sp>
      <p:cxnSp>
        <p:nvCxnSpPr>
          <p:cNvPr id="12" name="Straight Connector 21">
            <a:extLst>
              <a:ext uri="{FF2B5EF4-FFF2-40B4-BE49-F238E27FC236}">
                <a16:creationId xmlns:a16="http://schemas.microsoft.com/office/drawing/2014/main" id="{DC7FFB34-6275-401C-B9A4-998473198EBC}"/>
              </a:ext>
            </a:extLst>
          </p:cNvPr>
          <p:cNvCxnSpPr>
            <a:cxnSpLocks/>
          </p:cNvCxnSpPr>
          <p:nvPr/>
        </p:nvCxnSpPr>
        <p:spPr>
          <a:xfrm>
            <a:off x="5260970" y="1015501"/>
            <a:ext cx="5878085" cy="0"/>
          </a:xfrm>
          <a:prstGeom prst="line">
            <a:avLst/>
          </a:prstGeom>
          <a:ln w="22225" cap="rnd">
            <a:solidFill>
              <a:srgbClr val="BEBFB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80">
            <a:extLst>
              <a:ext uri="{FF2B5EF4-FFF2-40B4-BE49-F238E27FC236}">
                <a16:creationId xmlns:a16="http://schemas.microsoft.com/office/drawing/2014/main" id="{30628B53-42C3-4DB4-91F2-B61613FFF5A1}"/>
              </a:ext>
            </a:extLst>
          </p:cNvPr>
          <p:cNvGrpSpPr/>
          <p:nvPr/>
        </p:nvGrpSpPr>
        <p:grpSpPr>
          <a:xfrm rot="2891550">
            <a:off x="5791208" y="1775087"/>
            <a:ext cx="1318331" cy="874948"/>
            <a:chOff x="8890504" y="1819747"/>
            <a:chExt cx="2424749" cy="1609253"/>
          </a:xfrm>
        </p:grpSpPr>
        <p:sp>
          <p:nvSpPr>
            <p:cNvPr id="29" name="사각형: 둥근 모서리 76">
              <a:extLst>
                <a:ext uri="{FF2B5EF4-FFF2-40B4-BE49-F238E27FC236}">
                  <a16:creationId xmlns:a16="http://schemas.microsoft.com/office/drawing/2014/main" id="{75F21FA8-D20D-4B72-B666-7984FE50754C}"/>
                </a:ext>
              </a:extLst>
            </p:cNvPr>
            <p:cNvSpPr/>
            <p:nvPr/>
          </p:nvSpPr>
          <p:spPr>
            <a:xfrm>
              <a:off x="8890504" y="1819747"/>
              <a:ext cx="2338544" cy="160925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사각형: 둥근 모서리 77">
              <a:extLst>
                <a:ext uri="{FF2B5EF4-FFF2-40B4-BE49-F238E27FC236}">
                  <a16:creationId xmlns:a16="http://schemas.microsoft.com/office/drawing/2014/main" id="{79FF7310-8A9E-47C3-8791-6DCB972E1D05}"/>
                </a:ext>
              </a:extLst>
            </p:cNvPr>
            <p:cNvSpPr/>
            <p:nvPr/>
          </p:nvSpPr>
          <p:spPr>
            <a:xfrm>
              <a:off x="9000521" y="1954285"/>
              <a:ext cx="2118510" cy="1340176"/>
            </a:xfrm>
            <a:prstGeom prst="roundRect">
              <a:avLst>
                <a:gd name="adj" fmla="val 12614"/>
              </a:avLst>
            </a:prstGeom>
            <a:noFill/>
            <a:ln w="254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사각형: 둥근 모서리 78">
              <a:extLst>
                <a:ext uri="{FF2B5EF4-FFF2-40B4-BE49-F238E27FC236}">
                  <a16:creationId xmlns:a16="http://schemas.microsoft.com/office/drawing/2014/main" id="{489EEC78-D641-4A7A-B120-01BFD2D00897}"/>
                </a:ext>
              </a:extLst>
            </p:cNvPr>
            <p:cNvSpPr/>
            <p:nvPr/>
          </p:nvSpPr>
          <p:spPr>
            <a:xfrm>
              <a:off x="10616628" y="2383996"/>
              <a:ext cx="698625" cy="480754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타원 79">
              <a:extLst>
                <a:ext uri="{FF2B5EF4-FFF2-40B4-BE49-F238E27FC236}">
                  <a16:creationId xmlns:a16="http://schemas.microsoft.com/office/drawing/2014/main" id="{82B72059-48E3-41FA-964A-84DC19D85912}"/>
                </a:ext>
              </a:extLst>
            </p:cNvPr>
            <p:cNvSpPr/>
            <p:nvPr/>
          </p:nvSpPr>
          <p:spPr>
            <a:xfrm>
              <a:off x="10732612" y="2479518"/>
              <a:ext cx="289711" cy="2897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3" name="자유형: 도형 83">
            <a:extLst>
              <a:ext uri="{FF2B5EF4-FFF2-40B4-BE49-F238E27FC236}">
                <a16:creationId xmlns:a16="http://schemas.microsoft.com/office/drawing/2014/main" id="{1615A538-8EFC-4BF5-8714-264F3627C2B7}"/>
              </a:ext>
            </a:extLst>
          </p:cNvPr>
          <p:cNvSpPr/>
          <p:nvPr/>
        </p:nvSpPr>
        <p:spPr>
          <a:xfrm>
            <a:off x="5490777" y="2242551"/>
            <a:ext cx="802897" cy="516840"/>
          </a:xfrm>
          <a:custGeom>
            <a:avLst/>
            <a:gdLst>
              <a:gd name="connsiteX0" fmla="*/ 777452 w 1304042"/>
              <a:gd name="connsiteY0" fmla="*/ 1500 h 516840"/>
              <a:gd name="connsiteX1" fmla="*/ 723499 w 1304042"/>
              <a:gd name="connsiteY1" fmla="*/ 118893 h 516840"/>
              <a:gd name="connsiteX2" fmla="*/ 517886 w 1304042"/>
              <a:gd name="connsiteY2" fmla="*/ 162121 h 516840"/>
              <a:gd name="connsiteX3" fmla="*/ 775541 w 1304042"/>
              <a:gd name="connsiteY3" fmla="*/ 154071 h 516840"/>
              <a:gd name="connsiteX4" fmla="*/ 1081196 w 1304042"/>
              <a:gd name="connsiteY4" fmla="*/ 26441 h 516840"/>
              <a:gd name="connsiteX5" fmla="*/ 1304042 w 1304042"/>
              <a:gd name="connsiteY5" fmla="*/ 57103 h 516840"/>
              <a:gd name="connsiteX6" fmla="*/ 1192146 w 1304042"/>
              <a:gd name="connsiteY6" fmla="*/ 97299 h 516840"/>
              <a:gd name="connsiteX7" fmla="*/ 1242963 w 1304042"/>
              <a:gd name="connsiteY7" fmla="*/ 164308 h 516840"/>
              <a:gd name="connsiteX8" fmla="*/ 694024 w 1304042"/>
              <a:gd name="connsiteY8" fmla="*/ 351930 h 516840"/>
              <a:gd name="connsiteX9" fmla="*/ 556712 w 1304042"/>
              <a:gd name="connsiteY9" fmla="*/ 425935 h 516840"/>
              <a:gd name="connsiteX10" fmla="*/ 106729 w 1304042"/>
              <a:gd name="connsiteY10" fmla="*/ 457973 h 516840"/>
              <a:gd name="connsiteX11" fmla="*/ 13269 w 1304042"/>
              <a:gd name="connsiteY11" fmla="*/ 508663 h 516840"/>
              <a:gd name="connsiteX12" fmla="*/ 0 w 1304042"/>
              <a:gd name="connsiteY12" fmla="*/ 516840 h 516840"/>
              <a:gd name="connsiteX13" fmla="*/ 0 w 1304042"/>
              <a:gd name="connsiteY13" fmla="*/ 137107 h 516840"/>
              <a:gd name="connsiteX14" fmla="*/ 73006 w 1304042"/>
              <a:gd name="connsiteY14" fmla="*/ 97655 h 516840"/>
              <a:gd name="connsiteX15" fmla="*/ 444004 w 1304042"/>
              <a:gd name="connsiteY15" fmla="*/ 43232 h 516840"/>
              <a:gd name="connsiteX16" fmla="*/ 777452 w 1304042"/>
              <a:gd name="connsiteY16" fmla="*/ 1500 h 516840"/>
              <a:gd name="connsiteX0" fmla="*/ 777452 w 1256079"/>
              <a:gd name="connsiteY0" fmla="*/ 1500 h 516840"/>
              <a:gd name="connsiteX1" fmla="*/ 723499 w 1256079"/>
              <a:gd name="connsiteY1" fmla="*/ 118893 h 516840"/>
              <a:gd name="connsiteX2" fmla="*/ 517886 w 1256079"/>
              <a:gd name="connsiteY2" fmla="*/ 162121 h 516840"/>
              <a:gd name="connsiteX3" fmla="*/ 775541 w 1256079"/>
              <a:gd name="connsiteY3" fmla="*/ 154071 h 516840"/>
              <a:gd name="connsiteX4" fmla="*/ 1081196 w 1256079"/>
              <a:gd name="connsiteY4" fmla="*/ 26441 h 516840"/>
              <a:gd name="connsiteX5" fmla="*/ 1192146 w 1256079"/>
              <a:gd name="connsiteY5" fmla="*/ 97299 h 516840"/>
              <a:gd name="connsiteX6" fmla="*/ 1242963 w 1256079"/>
              <a:gd name="connsiteY6" fmla="*/ 164308 h 516840"/>
              <a:gd name="connsiteX7" fmla="*/ 694024 w 1256079"/>
              <a:gd name="connsiteY7" fmla="*/ 351930 h 516840"/>
              <a:gd name="connsiteX8" fmla="*/ 556712 w 1256079"/>
              <a:gd name="connsiteY8" fmla="*/ 425935 h 516840"/>
              <a:gd name="connsiteX9" fmla="*/ 106729 w 1256079"/>
              <a:gd name="connsiteY9" fmla="*/ 457973 h 516840"/>
              <a:gd name="connsiteX10" fmla="*/ 13269 w 1256079"/>
              <a:gd name="connsiteY10" fmla="*/ 508663 h 516840"/>
              <a:gd name="connsiteX11" fmla="*/ 0 w 1256079"/>
              <a:gd name="connsiteY11" fmla="*/ 516840 h 516840"/>
              <a:gd name="connsiteX12" fmla="*/ 0 w 1256079"/>
              <a:gd name="connsiteY12" fmla="*/ 137107 h 516840"/>
              <a:gd name="connsiteX13" fmla="*/ 73006 w 1256079"/>
              <a:gd name="connsiteY13" fmla="*/ 97655 h 516840"/>
              <a:gd name="connsiteX14" fmla="*/ 444004 w 1256079"/>
              <a:gd name="connsiteY14" fmla="*/ 43232 h 516840"/>
              <a:gd name="connsiteX15" fmla="*/ 777452 w 1256079"/>
              <a:gd name="connsiteY15" fmla="*/ 1500 h 516840"/>
              <a:gd name="connsiteX0" fmla="*/ 777452 w 1256079"/>
              <a:gd name="connsiteY0" fmla="*/ 1500 h 516840"/>
              <a:gd name="connsiteX1" fmla="*/ 723499 w 1256079"/>
              <a:gd name="connsiteY1" fmla="*/ 118893 h 516840"/>
              <a:gd name="connsiteX2" fmla="*/ 517886 w 1256079"/>
              <a:gd name="connsiteY2" fmla="*/ 162121 h 516840"/>
              <a:gd name="connsiteX3" fmla="*/ 775541 w 1256079"/>
              <a:gd name="connsiteY3" fmla="*/ 154071 h 516840"/>
              <a:gd name="connsiteX4" fmla="*/ 1192146 w 1256079"/>
              <a:gd name="connsiteY4" fmla="*/ 97299 h 516840"/>
              <a:gd name="connsiteX5" fmla="*/ 1242963 w 1256079"/>
              <a:gd name="connsiteY5" fmla="*/ 164308 h 516840"/>
              <a:gd name="connsiteX6" fmla="*/ 694024 w 1256079"/>
              <a:gd name="connsiteY6" fmla="*/ 351930 h 516840"/>
              <a:gd name="connsiteX7" fmla="*/ 556712 w 1256079"/>
              <a:gd name="connsiteY7" fmla="*/ 425935 h 516840"/>
              <a:gd name="connsiteX8" fmla="*/ 106729 w 1256079"/>
              <a:gd name="connsiteY8" fmla="*/ 457973 h 516840"/>
              <a:gd name="connsiteX9" fmla="*/ 13269 w 1256079"/>
              <a:gd name="connsiteY9" fmla="*/ 508663 h 516840"/>
              <a:gd name="connsiteX10" fmla="*/ 0 w 1256079"/>
              <a:gd name="connsiteY10" fmla="*/ 516840 h 516840"/>
              <a:gd name="connsiteX11" fmla="*/ 0 w 1256079"/>
              <a:gd name="connsiteY11" fmla="*/ 137107 h 516840"/>
              <a:gd name="connsiteX12" fmla="*/ 73006 w 1256079"/>
              <a:gd name="connsiteY12" fmla="*/ 97655 h 516840"/>
              <a:gd name="connsiteX13" fmla="*/ 444004 w 1256079"/>
              <a:gd name="connsiteY13" fmla="*/ 43232 h 516840"/>
              <a:gd name="connsiteX14" fmla="*/ 777452 w 1256079"/>
              <a:gd name="connsiteY14" fmla="*/ 1500 h 516840"/>
              <a:gd name="connsiteX0" fmla="*/ 777452 w 1243337"/>
              <a:gd name="connsiteY0" fmla="*/ 1500 h 516840"/>
              <a:gd name="connsiteX1" fmla="*/ 723499 w 1243337"/>
              <a:gd name="connsiteY1" fmla="*/ 118893 h 516840"/>
              <a:gd name="connsiteX2" fmla="*/ 517886 w 1243337"/>
              <a:gd name="connsiteY2" fmla="*/ 162121 h 516840"/>
              <a:gd name="connsiteX3" fmla="*/ 775541 w 1243337"/>
              <a:gd name="connsiteY3" fmla="*/ 154071 h 516840"/>
              <a:gd name="connsiteX4" fmla="*/ 1242963 w 1243337"/>
              <a:gd name="connsiteY4" fmla="*/ 164308 h 516840"/>
              <a:gd name="connsiteX5" fmla="*/ 694024 w 1243337"/>
              <a:gd name="connsiteY5" fmla="*/ 351930 h 516840"/>
              <a:gd name="connsiteX6" fmla="*/ 556712 w 1243337"/>
              <a:gd name="connsiteY6" fmla="*/ 425935 h 516840"/>
              <a:gd name="connsiteX7" fmla="*/ 106729 w 1243337"/>
              <a:gd name="connsiteY7" fmla="*/ 457973 h 516840"/>
              <a:gd name="connsiteX8" fmla="*/ 13269 w 1243337"/>
              <a:gd name="connsiteY8" fmla="*/ 508663 h 516840"/>
              <a:gd name="connsiteX9" fmla="*/ 0 w 1243337"/>
              <a:gd name="connsiteY9" fmla="*/ 516840 h 516840"/>
              <a:gd name="connsiteX10" fmla="*/ 0 w 1243337"/>
              <a:gd name="connsiteY10" fmla="*/ 137107 h 516840"/>
              <a:gd name="connsiteX11" fmla="*/ 73006 w 1243337"/>
              <a:gd name="connsiteY11" fmla="*/ 97655 h 516840"/>
              <a:gd name="connsiteX12" fmla="*/ 444004 w 1243337"/>
              <a:gd name="connsiteY12" fmla="*/ 43232 h 516840"/>
              <a:gd name="connsiteX13" fmla="*/ 777452 w 1243337"/>
              <a:gd name="connsiteY13" fmla="*/ 1500 h 516840"/>
              <a:gd name="connsiteX0" fmla="*/ 777452 w 802897"/>
              <a:gd name="connsiteY0" fmla="*/ 1500 h 516840"/>
              <a:gd name="connsiteX1" fmla="*/ 723499 w 802897"/>
              <a:gd name="connsiteY1" fmla="*/ 118893 h 516840"/>
              <a:gd name="connsiteX2" fmla="*/ 517886 w 802897"/>
              <a:gd name="connsiteY2" fmla="*/ 162121 h 516840"/>
              <a:gd name="connsiteX3" fmla="*/ 775541 w 802897"/>
              <a:gd name="connsiteY3" fmla="*/ 154071 h 516840"/>
              <a:gd name="connsiteX4" fmla="*/ 694024 w 802897"/>
              <a:gd name="connsiteY4" fmla="*/ 351930 h 516840"/>
              <a:gd name="connsiteX5" fmla="*/ 556712 w 802897"/>
              <a:gd name="connsiteY5" fmla="*/ 425935 h 516840"/>
              <a:gd name="connsiteX6" fmla="*/ 106729 w 802897"/>
              <a:gd name="connsiteY6" fmla="*/ 457973 h 516840"/>
              <a:gd name="connsiteX7" fmla="*/ 13269 w 802897"/>
              <a:gd name="connsiteY7" fmla="*/ 508663 h 516840"/>
              <a:gd name="connsiteX8" fmla="*/ 0 w 802897"/>
              <a:gd name="connsiteY8" fmla="*/ 516840 h 516840"/>
              <a:gd name="connsiteX9" fmla="*/ 0 w 802897"/>
              <a:gd name="connsiteY9" fmla="*/ 137107 h 516840"/>
              <a:gd name="connsiteX10" fmla="*/ 73006 w 802897"/>
              <a:gd name="connsiteY10" fmla="*/ 97655 h 516840"/>
              <a:gd name="connsiteX11" fmla="*/ 444004 w 802897"/>
              <a:gd name="connsiteY11" fmla="*/ 43232 h 516840"/>
              <a:gd name="connsiteX12" fmla="*/ 777452 w 802897"/>
              <a:gd name="connsiteY12" fmla="*/ 1500 h 516840"/>
              <a:gd name="connsiteX0" fmla="*/ 777452 w 802897"/>
              <a:gd name="connsiteY0" fmla="*/ 1500 h 516840"/>
              <a:gd name="connsiteX1" fmla="*/ 723499 w 802897"/>
              <a:gd name="connsiteY1" fmla="*/ 118893 h 516840"/>
              <a:gd name="connsiteX2" fmla="*/ 517886 w 802897"/>
              <a:gd name="connsiteY2" fmla="*/ 162121 h 516840"/>
              <a:gd name="connsiteX3" fmla="*/ 694024 w 802897"/>
              <a:gd name="connsiteY3" fmla="*/ 351930 h 516840"/>
              <a:gd name="connsiteX4" fmla="*/ 556712 w 802897"/>
              <a:gd name="connsiteY4" fmla="*/ 425935 h 516840"/>
              <a:gd name="connsiteX5" fmla="*/ 106729 w 802897"/>
              <a:gd name="connsiteY5" fmla="*/ 457973 h 516840"/>
              <a:gd name="connsiteX6" fmla="*/ 13269 w 802897"/>
              <a:gd name="connsiteY6" fmla="*/ 508663 h 516840"/>
              <a:gd name="connsiteX7" fmla="*/ 0 w 802897"/>
              <a:gd name="connsiteY7" fmla="*/ 516840 h 516840"/>
              <a:gd name="connsiteX8" fmla="*/ 0 w 802897"/>
              <a:gd name="connsiteY8" fmla="*/ 137107 h 516840"/>
              <a:gd name="connsiteX9" fmla="*/ 73006 w 802897"/>
              <a:gd name="connsiteY9" fmla="*/ 97655 h 516840"/>
              <a:gd name="connsiteX10" fmla="*/ 444004 w 802897"/>
              <a:gd name="connsiteY10" fmla="*/ 43232 h 516840"/>
              <a:gd name="connsiteX11" fmla="*/ 777452 w 802897"/>
              <a:gd name="connsiteY11" fmla="*/ 1500 h 516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2897" h="516840">
                <a:moveTo>
                  <a:pt x="777452" y="1500"/>
                </a:moveTo>
                <a:cubicBezTo>
                  <a:pt x="831684" y="23868"/>
                  <a:pt x="792439" y="103321"/>
                  <a:pt x="723499" y="118893"/>
                </a:cubicBezTo>
                <a:cubicBezTo>
                  <a:pt x="667031" y="143256"/>
                  <a:pt x="586424" y="147712"/>
                  <a:pt x="517886" y="162121"/>
                </a:cubicBezTo>
                <a:cubicBezTo>
                  <a:pt x="512974" y="200960"/>
                  <a:pt x="687553" y="307961"/>
                  <a:pt x="694024" y="351930"/>
                </a:cubicBezTo>
                <a:cubicBezTo>
                  <a:pt x="658553" y="372321"/>
                  <a:pt x="589683" y="415176"/>
                  <a:pt x="556712" y="425935"/>
                </a:cubicBezTo>
                <a:cubicBezTo>
                  <a:pt x="454916" y="448408"/>
                  <a:pt x="256718" y="412535"/>
                  <a:pt x="106729" y="457973"/>
                </a:cubicBezTo>
                <a:cubicBezTo>
                  <a:pt x="78733" y="471611"/>
                  <a:pt x="47447" y="488670"/>
                  <a:pt x="13269" y="508663"/>
                </a:cubicBezTo>
                <a:lnTo>
                  <a:pt x="0" y="516840"/>
                </a:lnTo>
                <a:lnTo>
                  <a:pt x="0" y="137107"/>
                </a:lnTo>
                <a:lnTo>
                  <a:pt x="73006" y="97655"/>
                </a:lnTo>
                <a:cubicBezTo>
                  <a:pt x="236242" y="21233"/>
                  <a:pt x="368507" y="27458"/>
                  <a:pt x="444004" y="43232"/>
                </a:cubicBezTo>
                <a:cubicBezTo>
                  <a:pt x="512896" y="50993"/>
                  <a:pt x="667174" y="-10235"/>
                  <a:pt x="777452" y="150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4" name="Block Arc 11">
            <a:extLst>
              <a:ext uri="{FF2B5EF4-FFF2-40B4-BE49-F238E27FC236}">
                <a16:creationId xmlns:a16="http://schemas.microsoft.com/office/drawing/2014/main" id="{32F05E11-D739-46A6-97F2-73091E55AFAD}"/>
              </a:ext>
            </a:extLst>
          </p:cNvPr>
          <p:cNvSpPr/>
          <p:nvPr/>
        </p:nvSpPr>
        <p:spPr>
          <a:xfrm rot="13821050">
            <a:off x="6291755" y="1925816"/>
            <a:ext cx="281839" cy="458587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CDF9231-300C-4D77-A18A-176CB93E6B6A}"/>
              </a:ext>
            </a:extLst>
          </p:cNvPr>
          <p:cNvGrpSpPr/>
          <p:nvPr/>
        </p:nvGrpSpPr>
        <p:grpSpPr>
          <a:xfrm>
            <a:off x="7293051" y="1571370"/>
            <a:ext cx="646331" cy="646331"/>
            <a:chOff x="6471654" y="1401538"/>
            <a:chExt cx="646331" cy="646331"/>
          </a:xfrm>
        </p:grpSpPr>
        <p:sp>
          <p:nvSpPr>
            <p:cNvPr id="39" name="타원 4">
              <a:extLst>
                <a:ext uri="{FF2B5EF4-FFF2-40B4-BE49-F238E27FC236}">
                  <a16:creationId xmlns:a16="http://schemas.microsoft.com/office/drawing/2014/main" id="{11325FC6-40FE-497A-A30F-08FABDA52319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Block Arc 11">
              <a:extLst>
                <a:ext uri="{FF2B5EF4-FFF2-40B4-BE49-F238E27FC236}">
                  <a16:creationId xmlns:a16="http://schemas.microsoft.com/office/drawing/2014/main" id="{69CE1615-8AE1-4755-8E43-7B919545B6B2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59C0BDE-2B9D-4A6B-9ED2-0077BF429CD9}"/>
              </a:ext>
            </a:extLst>
          </p:cNvPr>
          <p:cNvGrpSpPr/>
          <p:nvPr/>
        </p:nvGrpSpPr>
        <p:grpSpPr>
          <a:xfrm>
            <a:off x="7989256" y="2110756"/>
            <a:ext cx="646331" cy="646331"/>
            <a:chOff x="6471654" y="1401538"/>
            <a:chExt cx="646331" cy="646331"/>
          </a:xfrm>
        </p:grpSpPr>
        <p:sp>
          <p:nvSpPr>
            <p:cNvPr id="42" name="타원 4">
              <a:extLst>
                <a:ext uri="{FF2B5EF4-FFF2-40B4-BE49-F238E27FC236}">
                  <a16:creationId xmlns:a16="http://schemas.microsoft.com/office/drawing/2014/main" id="{2D309198-9331-4FD7-80AC-FFFAC310D2E2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Block Arc 11">
              <a:extLst>
                <a:ext uri="{FF2B5EF4-FFF2-40B4-BE49-F238E27FC236}">
                  <a16:creationId xmlns:a16="http://schemas.microsoft.com/office/drawing/2014/main" id="{32A845CE-D1F1-4291-B8C5-E132C88CD706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102E7FC-4F79-4978-AD73-3790145E914B}"/>
              </a:ext>
            </a:extLst>
          </p:cNvPr>
          <p:cNvGrpSpPr/>
          <p:nvPr/>
        </p:nvGrpSpPr>
        <p:grpSpPr>
          <a:xfrm>
            <a:off x="7295159" y="2387534"/>
            <a:ext cx="646331" cy="646331"/>
            <a:chOff x="6471654" y="1401538"/>
            <a:chExt cx="646331" cy="646331"/>
          </a:xfrm>
        </p:grpSpPr>
        <p:sp>
          <p:nvSpPr>
            <p:cNvPr id="45" name="타원 4">
              <a:extLst>
                <a:ext uri="{FF2B5EF4-FFF2-40B4-BE49-F238E27FC236}">
                  <a16:creationId xmlns:a16="http://schemas.microsoft.com/office/drawing/2014/main" id="{D8A3658B-20C2-4CAD-88A3-0979C8E53687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Block Arc 11">
              <a:extLst>
                <a:ext uri="{FF2B5EF4-FFF2-40B4-BE49-F238E27FC236}">
                  <a16:creationId xmlns:a16="http://schemas.microsoft.com/office/drawing/2014/main" id="{0A31C235-6754-49BD-AC1A-56C22B396A61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5D91CCC-0AC7-47F7-BC3B-DE2F2532B560}"/>
              </a:ext>
            </a:extLst>
          </p:cNvPr>
          <p:cNvGrpSpPr/>
          <p:nvPr/>
        </p:nvGrpSpPr>
        <p:grpSpPr>
          <a:xfrm>
            <a:off x="8822287" y="2242551"/>
            <a:ext cx="646331" cy="646331"/>
            <a:chOff x="6471654" y="1401538"/>
            <a:chExt cx="646331" cy="646331"/>
          </a:xfrm>
        </p:grpSpPr>
        <p:sp>
          <p:nvSpPr>
            <p:cNvPr id="48" name="타원 4">
              <a:extLst>
                <a:ext uri="{FF2B5EF4-FFF2-40B4-BE49-F238E27FC236}">
                  <a16:creationId xmlns:a16="http://schemas.microsoft.com/office/drawing/2014/main" id="{E4DC5235-FB71-44DB-9CB5-F384AAE5081D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Block Arc 11">
              <a:extLst>
                <a:ext uri="{FF2B5EF4-FFF2-40B4-BE49-F238E27FC236}">
                  <a16:creationId xmlns:a16="http://schemas.microsoft.com/office/drawing/2014/main" id="{C0083BDD-71CF-4EFB-8B2A-E9E187FFD8E4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3EEFDD5-0579-4682-A84B-67417D36D172}"/>
              </a:ext>
            </a:extLst>
          </p:cNvPr>
          <p:cNvGrpSpPr/>
          <p:nvPr/>
        </p:nvGrpSpPr>
        <p:grpSpPr>
          <a:xfrm>
            <a:off x="8146411" y="2892114"/>
            <a:ext cx="646331" cy="646331"/>
            <a:chOff x="6471654" y="1401538"/>
            <a:chExt cx="646331" cy="646331"/>
          </a:xfrm>
        </p:grpSpPr>
        <p:sp>
          <p:nvSpPr>
            <p:cNvPr id="51" name="타원 4">
              <a:extLst>
                <a:ext uri="{FF2B5EF4-FFF2-40B4-BE49-F238E27FC236}">
                  <a16:creationId xmlns:a16="http://schemas.microsoft.com/office/drawing/2014/main" id="{BB260049-A6A7-4059-9271-3D558FBA354B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Block Arc 11">
              <a:extLst>
                <a:ext uri="{FF2B5EF4-FFF2-40B4-BE49-F238E27FC236}">
                  <a16:creationId xmlns:a16="http://schemas.microsoft.com/office/drawing/2014/main" id="{65F220AF-16FD-4583-9ECA-47AB7760639F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7775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339509"/>
            <a:ext cx="11300435" cy="724247"/>
          </a:xfrm>
        </p:spPr>
        <p:txBody>
          <a:bodyPr>
            <a:normAutofit/>
          </a:bodyPr>
          <a:lstStyle/>
          <a:p>
            <a:pPr algn="r"/>
            <a:r>
              <a:rPr lang="es-PE" sz="4400" b="1" dirty="0"/>
              <a:t>Competencia y Monopolio</a:t>
            </a:r>
          </a:p>
        </p:txBody>
      </p:sp>
      <p:sp>
        <p:nvSpPr>
          <p:cNvPr id="3" name="Donut 77">
            <a:extLst>
              <a:ext uri="{FF2B5EF4-FFF2-40B4-BE49-F238E27FC236}">
                <a16:creationId xmlns:a16="http://schemas.microsoft.com/office/drawing/2014/main" id="{5072CC74-C16C-44F6-A935-3CFA82A932BB}"/>
              </a:ext>
            </a:extLst>
          </p:cNvPr>
          <p:cNvSpPr/>
          <p:nvPr/>
        </p:nvSpPr>
        <p:spPr>
          <a:xfrm>
            <a:off x="1191114" y="2608001"/>
            <a:ext cx="3114206" cy="3114206"/>
          </a:xfrm>
          <a:prstGeom prst="donut">
            <a:avLst>
              <a:gd name="adj" fmla="val 378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4014247-2F7E-4F81-AFC4-D91B3899E2B0}"/>
              </a:ext>
            </a:extLst>
          </p:cNvPr>
          <p:cNvSpPr/>
          <p:nvPr/>
        </p:nvSpPr>
        <p:spPr>
          <a:xfrm>
            <a:off x="1862650" y="3279537"/>
            <a:ext cx="1771134" cy="177113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" name="Donut 26">
            <a:extLst>
              <a:ext uri="{FF2B5EF4-FFF2-40B4-BE49-F238E27FC236}">
                <a16:creationId xmlns:a16="http://schemas.microsoft.com/office/drawing/2014/main" id="{C1A8C9F8-88DF-4B01-B386-B2486DF492BE}"/>
              </a:ext>
            </a:extLst>
          </p:cNvPr>
          <p:cNvSpPr/>
          <p:nvPr/>
        </p:nvSpPr>
        <p:spPr>
          <a:xfrm>
            <a:off x="840004" y="2256891"/>
            <a:ext cx="3816424" cy="3816424"/>
          </a:xfrm>
          <a:prstGeom prst="donut">
            <a:avLst>
              <a:gd name="adj" fmla="val 378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8CC2237-2FA0-4770-9123-90512F7A19C3}"/>
              </a:ext>
            </a:extLst>
          </p:cNvPr>
          <p:cNvGrpSpPr/>
          <p:nvPr/>
        </p:nvGrpSpPr>
        <p:grpSpPr>
          <a:xfrm>
            <a:off x="1404789" y="1919368"/>
            <a:ext cx="979049" cy="1469591"/>
            <a:chOff x="4752573" y="1656131"/>
            <a:chExt cx="979049" cy="1469591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614E731-9BA1-4152-8B28-6B1E74C45A0A}"/>
                </a:ext>
              </a:extLst>
            </p:cNvPr>
            <p:cNvGrpSpPr/>
            <p:nvPr/>
          </p:nvGrpSpPr>
          <p:grpSpPr>
            <a:xfrm rot="19800000">
              <a:off x="4752573" y="1656131"/>
              <a:ext cx="979049" cy="1469591"/>
              <a:chOff x="5093002" y="2426934"/>
              <a:chExt cx="2232248" cy="3350691"/>
            </a:xfrm>
            <a:solidFill>
              <a:schemeClr val="accent4"/>
            </a:solidFill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7BCB0A9C-A36E-44F6-91BA-3EA65EA31DE3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16" name="Oval 1">
                  <a:extLst>
                    <a:ext uri="{FF2B5EF4-FFF2-40B4-BE49-F238E27FC236}">
                      <a16:creationId xmlns:a16="http://schemas.microsoft.com/office/drawing/2014/main" id="{807FD890-6C69-4BFD-B5A2-5BF3CA40F740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7" name="Oval 1">
                  <a:extLst>
                    <a:ext uri="{FF2B5EF4-FFF2-40B4-BE49-F238E27FC236}">
                      <a16:creationId xmlns:a16="http://schemas.microsoft.com/office/drawing/2014/main" id="{7CA081D7-D1F1-44CA-A26E-04B12E5EB63B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8" name="Oval 1">
                  <a:extLst>
                    <a:ext uri="{FF2B5EF4-FFF2-40B4-BE49-F238E27FC236}">
                      <a16:creationId xmlns:a16="http://schemas.microsoft.com/office/drawing/2014/main" id="{96ED67CC-FE21-43E5-B67A-C021B50EC04D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9" name="Oval 1">
                  <a:extLst>
                    <a:ext uri="{FF2B5EF4-FFF2-40B4-BE49-F238E27FC236}">
                      <a16:creationId xmlns:a16="http://schemas.microsoft.com/office/drawing/2014/main" id="{24EEB80F-B00A-4B2C-89BB-EAAC663AFC3A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15" name="Block Arc 14">
                <a:extLst>
                  <a:ext uri="{FF2B5EF4-FFF2-40B4-BE49-F238E27FC236}">
                    <a16:creationId xmlns:a16="http://schemas.microsoft.com/office/drawing/2014/main" id="{5070D60C-1D5F-424D-9EC9-3BD5CA2B1C06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4E098005-C01B-452B-A315-7DB5891BE9FE}"/>
                </a:ext>
              </a:extLst>
            </p:cNvPr>
            <p:cNvSpPr/>
            <p:nvPr/>
          </p:nvSpPr>
          <p:spPr>
            <a:xfrm>
              <a:off x="4783317" y="1842370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BF4B0A0-52C7-4E7D-AC0A-327C818316C7}"/>
              </a:ext>
            </a:extLst>
          </p:cNvPr>
          <p:cNvGrpSpPr/>
          <p:nvPr/>
        </p:nvGrpSpPr>
        <p:grpSpPr>
          <a:xfrm>
            <a:off x="323529" y="3675580"/>
            <a:ext cx="1469591" cy="979049"/>
            <a:chOff x="3671313" y="3412343"/>
            <a:chExt cx="1469591" cy="979049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0BE3773-ABE6-4A9E-B7D8-14492DDCD203}"/>
                </a:ext>
              </a:extLst>
            </p:cNvPr>
            <p:cNvGrpSpPr/>
            <p:nvPr/>
          </p:nvGrpSpPr>
          <p:grpSpPr>
            <a:xfrm rot="16200000">
              <a:off x="3916584" y="3167072"/>
              <a:ext cx="979049" cy="1469591"/>
              <a:chOff x="5093002" y="2426934"/>
              <a:chExt cx="2232248" cy="3350691"/>
            </a:xfrm>
            <a:solidFill>
              <a:schemeClr val="accent5"/>
            </a:solidFill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B54F3AE3-637E-4E94-A3BF-272926AF563C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23" name="Oval 1">
                  <a:extLst>
                    <a:ext uri="{FF2B5EF4-FFF2-40B4-BE49-F238E27FC236}">
                      <a16:creationId xmlns:a16="http://schemas.microsoft.com/office/drawing/2014/main" id="{4DED4937-CA19-4053-B7C8-FC58ACE110FD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4" name="Oval 1">
                  <a:extLst>
                    <a:ext uri="{FF2B5EF4-FFF2-40B4-BE49-F238E27FC236}">
                      <a16:creationId xmlns:a16="http://schemas.microsoft.com/office/drawing/2014/main" id="{A526BB70-7BF9-4693-B209-F9635F438232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5" name="Oval 1">
                  <a:extLst>
                    <a:ext uri="{FF2B5EF4-FFF2-40B4-BE49-F238E27FC236}">
                      <a16:creationId xmlns:a16="http://schemas.microsoft.com/office/drawing/2014/main" id="{1B466E95-EDCB-4FCC-9626-A10AAE23445C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6" name="Oval 1">
                  <a:extLst>
                    <a:ext uri="{FF2B5EF4-FFF2-40B4-BE49-F238E27FC236}">
                      <a16:creationId xmlns:a16="http://schemas.microsoft.com/office/drawing/2014/main" id="{3D0F0EFC-F06B-4862-896A-0010A9D5A16B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2" name="Block Arc 21">
                <a:extLst>
                  <a:ext uri="{FF2B5EF4-FFF2-40B4-BE49-F238E27FC236}">
                    <a16:creationId xmlns:a16="http://schemas.microsoft.com/office/drawing/2014/main" id="{4F95EEA9-EE39-4833-A324-2C823E4498A6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0F574DE2-63BE-4D85-9F3A-BE0265F500DC}"/>
                </a:ext>
              </a:extLst>
            </p:cNvPr>
            <p:cNvSpPr/>
            <p:nvPr/>
          </p:nvSpPr>
          <p:spPr>
            <a:xfrm>
              <a:off x="3807045" y="3565723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1B8E89C-A236-4C8A-8CB1-E76F4049F931}"/>
              </a:ext>
            </a:extLst>
          </p:cNvPr>
          <p:cNvGrpSpPr/>
          <p:nvPr/>
        </p:nvGrpSpPr>
        <p:grpSpPr>
          <a:xfrm>
            <a:off x="1404789" y="4907484"/>
            <a:ext cx="979049" cy="1469591"/>
            <a:chOff x="4752573" y="4644247"/>
            <a:chExt cx="979049" cy="146959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F4BFA2F-D7F3-4FFC-996A-998EBCE1C240}"/>
                </a:ext>
              </a:extLst>
            </p:cNvPr>
            <p:cNvGrpSpPr/>
            <p:nvPr/>
          </p:nvGrpSpPr>
          <p:grpSpPr>
            <a:xfrm rot="12600000">
              <a:off x="4752573" y="4644247"/>
              <a:ext cx="979049" cy="1469591"/>
              <a:chOff x="5093002" y="2426934"/>
              <a:chExt cx="2232248" cy="3350691"/>
            </a:xfrm>
            <a:solidFill>
              <a:schemeClr val="accent6"/>
            </a:solidFill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BE92B638-F29E-4CFB-9DB7-5F62E101F03B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9" name="Oval 1">
                  <a:extLst>
                    <a:ext uri="{FF2B5EF4-FFF2-40B4-BE49-F238E27FC236}">
                      <a16:creationId xmlns:a16="http://schemas.microsoft.com/office/drawing/2014/main" id="{2769D390-C98B-4543-9222-CEC37A0419FB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0" name="Oval 1">
                  <a:extLst>
                    <a:ext uri="{FF2B5EF4-FFF2-40B4-BE49-F238E27FC236}">
                      <a16:creationId xmlns:a16="http://schemas.microsoft.com/office/drawing/2014/main" id="{9ECA9BBC-475B-47E0-8EEE-87A1AC70CE86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1" name="Oval 1">
                  <a:extLst>
                    <a:ext uri="{FF2B5EF4-FFF2-40B4-BE49-F238E27FC236}">
                      <a16:creationId xmlns:a16="http://schemas.microsoft.com/office/drawing/2014/main" id="{F414987A-76A1-4CBD-AFE2-3D69308BB141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2" name="Oval 1">
                  <a:extLst>
                    <a:ext uri="{FF2B5EF4-FFF2-40B4-BE49-F238E27FC236}">
                      <a16:creationId xmlns:a16="http://schemas.microsoft.com/office/drawing/2014/main" id="{464ABF28-570E-49A4-8FB4-C4F77499E236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8" name="Block Arc 7">
                <a:extLst>
                  <a:ext uri="{FF2B5EF4-FFF2-40B4-BE49-F238E27FC236}">
                    <a16:creationId xmlns:a16="http://schemas.microsoft.com/office/drawing/2014/main" id="{64871922-F53D-420D-BAAF-0960336CAC4F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6E3D586E-B8B8-44C1-9346-819851E5097E}"/>
                </a:ext>
              </a:extLst>
            </p:cNvPr>
            <p:cNvSpPr/>
            <p:nvPr/>
          </p:nvSpPr>
          <p:spPr>
            <a:xfrm>
              <a:off x="4782464" y="5203112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525772BD-00EA-495B-B838-746403706536}"/>
              </a:ext>
            </a:extLst>
          </p:cNvPr>
          <p:cNvGrpSpPr/>
          <p:nvPr/>
        </p:nvGrpSpPr>
        <p:grpSpPr>
          <a:xfrm>
            <a:off x="3734980" y="3675580"/>
            <a:ext cx="1469591" cy="979049"/>
            <a:chOff x="7082764" y="3412343"/>
            <a:chExt cx="1469591" cy="979049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AA77202B-30C0-4C0D-83CA-53835200ED7B}"/>
                </a:ext>
              </a:extLst>
            </p:cNvPr>
            <p:cNvGrpSpPr/>
            <p:nvPr/>
          </p:nvGrpSpPr>
          <p:grpSpPr>
            <a:xfrm rot="5400000" flipH="1">
              <a:off x="7328035" y="3167072"/>
              <a:ext cx="979049" cy="1469591"/>
              <a:chOff x="5093002" y="2426934"/>
              <a:chExt cx="2232248" cy="3350691"/>
            </a:xfrm>
            <a:solidFill>
              <a:schemeClr val="accent2"/>
            </a:solidFill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42BD4E4A-0A51-4B0A-8F30-DABEE4B4053B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44" name="Oval 1">
                  <a:extLst>
                    <a:ext uri="{FF2B5EF4-FFF2-40B4-BE49-F238E27FC236}">
                      <a16:creationId xmlns:a16="http://schemas.microsoft.com/office/drawing/2014/main" id="{49CA30CB-9765-4E73-9E8F-A6BB873F0C8B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45" name="Oval 1">
                  <a:extLst>
                    <a:ext uri="{FF2B5EF4-FFF2-40B4-BE49-F238E27FC236}">
                      <a16:creationId xmlns:a16="http://schemas.microsoft.com/office/drawing/2014/main" id="{C0EB8EDF-2FC1-4461-B359-5AD873679AAF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46" name="Oval 1">
                  <a:extLst>
                    <a:ext uri="{FF2B5EF4-FFF2-40B4-BE49-F238E27FC236}">
                      <a16:creationId xmlns:a16="http://schemas.microsoft.com/office/drawing/2014/main" id="{A4ED505A-98A2-442E-A583-D2545CAC48C1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47" name="Oval 1">
                  <a:extLst>
                    <a:ext uri="{FF2B5EF4-FFF2-40B4-BE49-F238E27FC236}">
                      <a16:creationId xmlns:a16="http://schemas.microsoft.com/office/drawing/2014/main" id="{C6F6862F-DA41-403A-97C7-C6F2CFD1A581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43" name="Block Arc 42">
                <a:extLst>
                  <a:ext uri="{FF2B5EF4-FFF2-40B4-BE49-F238E27FC236}">
                    <a16:creationId xmlns:a16="http://schemas.microsoft.com/office/drawing/2014/main" id="{805C344F-D5FF-4132-9F82-B67C8B60A67A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CE8AA7BE-F87B-4365-B567-349E40E8A0CF}"/>
                </a:ext>
              </a:extLst>
            </p:cNvPr>
            <p:cNvSpPr/>
            <p:nvPr/>
          </p:nvSpPr>
          <p:spPr>
            <a:xfrm>
              <a:off x="7714086" y="3565723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9A95A667-ED7A-47A7-945D-7ADD55E72BA6}"/>
              </a:ext>
            </a:extLst>
          </p:cNvPr>
          <p:cNvSpPr txBox="1"/>
          <p:nvPr/>
        </p:nvSpPr>
        <p:spPr>
          <a:xfrm>
            <a:off x="5546582" y="1541377"/>
            <a:ext cx="59990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Competencia Perfecta</a:t>
            </a:r>
            <a:r>
              <a:rPr lang="es-ES" sz="2800" dirty="0"/>
              <a:t>: Mercado con muchos vendedores y compradores, sin control de precios.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Monopolio</a:t>
            </a:r>
            <a:r>
              <a:rPr lang="es-ES" sz="2800" dirty="0"/>
              <a:t>: Mercado con un solo vendedor que controla el precio.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endParaRPr lang="es-ES" sz="2400" b="1" dirty="0"/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400" b="1" dirty="0"/>
              <a:t>Ejemplo</a:t>
            </a:r>
            <a:r>
              <a:rPr lang="es-ES" sz="2400" dirty="0"/>
              <a:t>: La industria de alimentos suele tener mucha competencia, mientras que las empresas de servicios públicos tienden a tener menos.</a:t>
            </a:r>
          </a:p>
        </p:txBody>
      </p:sp>
      <p:sp>
        <p:nvSpPr>
          <p:cNvPr id="74" name="Rectangle 130">
            <a:extLst>
              <a:ext uri="{FF2B5EF4-FFF2-40B4-BE49-F238E27FC236}">
                <a16:creationId xmlns:a16="http://schemas.microsoft.com/office/drawing/2014/main" id="{AC9075E8-A7D0-4CD9-A063-00E6DF40E301}"/>
              </a:ext>
            </a:extLst>
          </p:cNvPr>
          <p:cNvSpPr/>
          <p:nvPr/>
        </p:nvSpPr>
        <p:spPr>
          <a:xfrm>
            <a:off x="4541882" y="3985819"/>
            <a:ext cx="338397" cy="339933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5" name="Rectangle 9">
            <a:extLst>
              <a:ext uri="{FF2B5EF4-FFF2-40B4-BE49-F238E27FC236}">
                <a16:creationId xmlns:a16="http://schemas.microsoft.com/office/drawing/2014/main" id="{1AD1D7C8-C183-4F0C-B94B-04E9E846C76B}"/>
              </a:ext>
            </a:extLst>
          </p:cNvPr>
          <p:cNvSpPr/>
          <p:nvPr/>
        </p:nvSpPr>
        <p:spPr>
          <a:xfrm>
            <a:off x="1588232" y="5671933"/>
            <a:ext cx="371782" cy="371178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76" name="Block Arc 25">
            <a:extLst>
              <a:ext uri="{FF2B5EF4-FFF2-40B4-BE49-F238E27FC236}">
                <a16:creationId xmlns:a16="http://schemas.microsoft.com/office/drawing/2014/main" id="{9C070060-81CC-4F05-8C72-4BEA81289330}"/>
              </a:ext>
            </a:extLst>
          </p:cNvPr>
          <p:cNvSpPr>
            <a:spLocks noChangeAspect="1"/>
          </p:cNvSpPr>
          <p:nvPr/>
        </p:nvSpPr>
        <p:spPr>
          <a:xfrm>
            <a:off x="1617824" y="2181720"/>
            <a:ext cx="283779" cy="409976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7" name="Round Same Side Corner Rectangle 36">
            <a:extLst>
              <a:ext uri="{FF2B5EF4-FFF2-40B4-BE49-F238E27FC236}">
                <a16:creationId xmlns:a16="http://schemas.microsoft.com/office/drawing/2014/main" id="{4D79FFF9-F045-400D-A9EE-7B75CC4E59FD}"/>
              </a:ext>
            </a:extLst>
          </p:cNvPr>
          <p:cNvSpPr>
            <a:spLocks noChangeAspect="1"/>
          </p:cNvSpPr>
          <p:nvPr/>
        </p:nvSpPr>
        <p:spPr>
          <a:xfrm>
            <a:off x="602494" y="3985818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78" name="Group 110">
            <a:extLst>
              <a:ext uri="{FF2B5EF4-FFF2-40B4-BE49-F238E27FC236}">
                <a16:creationId xmlns:a16="http://schemas.microsoft.com/office/drawing/2014/main" id="{492F1171-B75E-4855-AD88-0BA2BEBECBF8}"/>
              </a:ext>
            </a:extLst>
          </p:cNvPr>
          <p:cNvGrpSpPr/>
          <p:nvPr/>
        </p:nvGrpSpPr>
        <p:grpSpPr>
          <a:xfrm>
            <a:off x="2285161" y="3676461"/>
            <a:ext cx="874199" cy="965993"/>
            <a:chOff x="4835382" y="73243"/>
            <a:chExt cx="2920830" cy="3227535"/>
          </a:xfrm>
          <a:solidFill>
            <a:schemeClr val="bg1">
              <a:lumMod val="50000"/>
            </a:schemeClr>
          </a:solidFill>
        </p:grpSpPr>
        <p:sp>
          <p:nvSpPr>
            <p:cNvPr id="79" name="Freeform 111">
              <a:extLst>
                <a:ext uri="{FF2B5EF4-FFF2-40B4-BE49-F238E27FC236}">
                  <a16:creationId xmlns:a16="http://schemas.microsoft.com/office/drawing/2014/main" id="{EC372B0D-E19C-460F-B8EA-20FB06B7CDBE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80" name="Oval 37">
              <a:extLst>
                <a:ext uri="{FF2B5EF4-FFF2-40B4-BE49-F238E27FC236}">
                  <a16:creationId xmlns:a16="http://schemas.microsoft.com/office/drawing/2014/main" id="{21265F18-7D8F-46D6-88A9-210BC99C0C7C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410E5F1-0431-45DB-B3C4-35302B4F8ADD}"/>
              </a:ext>
            </a:extLst>
          </p:cNvPr>
          <p:cNvGrpSpPr/>
          <p:nvPr/>
        </p:nvGrpSpPr>
        <p:grpSpPr>
          <a:xfrm>
            <a:off x="3144260" y="1925357"/>
            <a:ext cx="979049" cy="1469591"/>
            <a:chOff x="6492044" y="1662120"/>
            <a:chExt cx="979049" cy="1469591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69ED823B-AE6E-4056-BEFA-7AC39707083D}"/>
                </a:ext>
              </a:extLst>
            </p:cNvPr>
            <p:cNvGrpSpPr/>
            <p:nvPr/>
          </p:nvGrpSpPr>
          <p:grpSpPr>
            <a:xfrm rot="1800000" flipH="1">
              <a:off x="6492044" y="1662120"/>
              <a:ext cx="979049" cy="1469591"/>
              <a:chOff x="5093002" y="2426934"/>
              <a:chExt cx="2232248" cy="3350691"/>
            </a:xfrm>
            <a:solidFill>
              <a:schemeClr val="accent3"/>
            </a:solidFill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02B7D9A-5645-4788-8585-A9D8BEAA21F4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30" name="Oval 1">
                  <a:extLst>
                    <a:ext uri="{FF2B5EF4-FFF2-40B4-BE49-F238E27FC236}">
                      <a16:creationId xmlns:a16="http://schemas.microsoft.com/office/drawing/2014/main" id="{0EA41BBE-8E7A-4D81-B4BE-8787E5C32F78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31" name="Oval 1">
                  <a:extLst>
                    <a:ext uri="{FF2B5EF4-FFF2-40B4-BE49-F238E27FC236}">
                      <a16:creationId xmlns:a16="http://schemas.microsoft.com/office/drawing/2014/main" id="{C9CD56CA-4CFF-4450-A749-ED7B55C0C963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32" name="Oval 1">
                  <a:extLst>
                    <a:ext uri="{FF2B5EF4-FFF2-40B4-BE49-F238E27FC236}">
                      <a16:creationId xmlns:a16="http://schemas.microsoft.com/office/drawing/2014/main" id="{E626FDE5-DD8E-4E43-89AB-9EE78BF1FE1F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33" name="Oval 1">
                  <a:extLst>
                    <a:ext uri="{FF2B5EF4-FFF2-40B4-BE49-F238E27FC236}">
                      <a16:creationId xmlns:a16="http://schemas.microsoft.com/office/drawing/2014/main" id="{DB10601A-1A5D-4E6F-A6E6-443F1594C90C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9" name="Block Arc 28">
                <a:extLst>
                  <a:ext uri="{FF2B5EF4-FFF2-40B4-BE49-F238E27FC236}">
                    <a16:creationId xmlns:a16="http://schemas.microsoft.com/office/drawing/2014/main" id="{FB89C576-3961-4F7D-9927-46566B178BFC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A095E52-F192-4C5A-AB9C-F31B0D3EC705}"/>
                </a:ext>
              </a:extLst>
            </p:cNvPr>
            <p:cNvSpPr/>
            <p:nvPr/>
          </p:nvSpPr>
          <p:spPr>
            <a:xfrm rot="14400000">
              <a:off x="6731526" y="1870429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73" name="Teardrop 1">
            <a:extLst>
              <a:ext uri="{FF2B5EF4-FFF2-40B4-BE49-F238E27FC236}">
                <a16:creationId xmlns:a16="http://schemas.microsoft.com/office/drawing/2014/main" id="{49F0BF5C-90F9-4D15-8BAE-7E8266B0BACF}"/>
              </a:ext>
            </a:extLst>
          </p:cNvPr>
          <p:cNvSpPr/>
          <p:nvPr/>
        </p:nvSpPr>
        <p:spPr>
          <a:xfrm rot="18900000">
            <a:off x="3549458" y="2254555"/>
            <a:ext cx="400494" cy="396315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A41561CF-AB1A-497F-A840-2D531B61E587}"/>
              </a:ext>
            </a:extLst>
          </p:cNvPr>
          <p:cNvGrpSpPr/>
          <p:nvPr/>
        </p:nvGrpSpPr>
        <p:grpSpPr>
          <a:xfrm>
            <a:off x="3144259" y="4916862"/>
            <a:ext cx="979049" cy="1469591"/>
            <a:chOff x="6492043" y="4653625"/>
            <a:chExt cx="979049" cy="1469591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278BB461-1189-46BE-80FD-ABADDEB769CB}"/>
                </a:ext>
              </a:extLst>
            </p:cNvPr>
            <p:cNvGrpSpPr/>
            <p:nvPr/>
          </p:nvGrpSpPr>
          <p:grpSpPr>
            <a:xfrm rot="9085437" flipH="1">
              <a:off x="6492043" y="4653625"/>
              <a:ext cx="979049" cy="1469591"/>
              <a:chOff x="5093002" y="2426934"/>
              <a:chExt cx="2232248" cy="3350691"/>
            </a:xfrm>
            <a:solidFill>
              <a:schemeClr val="accent1"/>
            </a:solidFill>
          </p:grpSpPr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38DE4A9F-0FE1-43DE-B151-53CEF117E494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89" name="Oval 1">
                  <a:extLst>
                    <a:ext uri="{FF2B5EF4-FFF2-40B4-BE49-F238E27FC236}">
                      <a16:creationId xmlns:a16="http://schemas.microsoft.com/office/drawing/2014/main" id="{A4361DC5-5C39-4079-A0C6-BBB2ACB36538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90" name="Oval 1">
                  <a:extLst>
                    <a:ext uri="{FF2B5EF4-FFF2-40B4-BE49-F238E27FC236}">
                      <a16:creationId xmlns:a16="http://schemas.microsoft.com/office/drawing/2014/main" id="{21DDB133-62F1-406C-8C25-FBCC9591F017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91" name="Oval 1">
                  <a:extLst>
                    <a:ext uri="{FF2B5EF4-FFF2-40B4-BE49-F238E27FC236}">
                      <a16:creationId xmlns:a16="http://schemas.microsoft.com/office/drawing/2014/main" id="{4F283F41-24AA-4568-A54F-491DF437DBFA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92" name="Oval 1">
                  <a:extLst>
                    <a:ext uri="{FF2B5EF4-FFF2-40B4-BE49-F238E27FC236}">
                      <a16:creationId xmlns:a16="http://schemas.microsoft.com/office/drawing/2014/main" id="{11584B43-099D-41D3-AFCF-81694FACCF69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88" name="Block Arc 87">
                <a:extLst>
                  <a:ext uri="{FF2B5EF4-FFF2-40B4-BE49-F238E27FC236}">
                    <a16:creationId xmlns:a16="http://schemas.microsoft.com/office/drawing/2014/main" id="{4FD9841F-C33F-41B0-B76F-71D3F469448B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A1C331B0-C911-48D5-A6F0-5A8BC71C08C1}"/>
                </a:ext>
              </a:extLst>
            </p:cNvPr>
            <p:cNvSpPr/>
            <p:nvPr/>
          </p:nvSpPr>
          <p:spPr>
            <a:xfrm rot="14400000">
              <a:off x="6744274" y="5239792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6" name="Rounded Rectangle 5">
            <a:extLst>
              <a:ext uri="{FF2B5EF4-FFF2-40B4-BE49-F238E27FC236}">
                <a16:creationId xmlns:a16="http://schemas.microsoft.com/office/drawing/2014/main" id="{96C3D55C-B99C-40F5-8190-0F61209C3629}"/>
              </a:ext>
            </a:extLst>
          </p:cNvPr>
          <p:cNvSpPr/>
          <p:nvPr/>
        </p:nvSpPr>
        <p:spPr>
          <a:xfrm flipH="1">
            <a:off x="3554969" y="5734683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071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251C86C1-E611-4DC4-AFB7-31D38219DFF9}"/>
              </a:ext>
            </a:extLst>
          </p:cNvPr>
          <p:cNvSpPr txBox="1"/>
          <p:nvPr/>
        </p:nvSpPr>
        <p:spPr>
          <a:xfrm>
            <a:off x="4169440" y="395767"/>
            <a:ext cx="7388955" cy="722691"/>
          </a:xfrm>
          <a:prstGeom prst="rect">
            <a:avLst/>
          </a:prstGeom>
          <a:noFill/>
        </p:spPr>
        <p:txBody>
          <a:bodyPr lIns="0" anchor="ctr"/>
          <a:lstStyle>
            <a:lvl1pPr indent="0">
              <a:spcBef>
                <a:spcPct val="20000"/>
              </a:spcBef>
              <a:buFontTx/>
              <a:buNone/>
              <a:defRPr sz="2400" b="1" baseline="0">
                <a:solidFill>
                  <a:schemeClr val="bg1"/>
                </a:solidFill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s-PE" altLang="ko-KR" sz="2800">
                <a:solidFill>
                  <a:schemeClr val="accent3"/>
                </a:solidFill>
              </a:rPr>
              <a:t>Inflación y Poder adquisitivo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F276960D-D1B3-4EAD-AC92-3906DCF30D7A}"/>
              </a:ext>
            </a:extLst>
          </p:cNvPr>
          <p:cNvSpPr/>
          <p:nvPr/>
        </p:nvSpPr>
        <p:spPr>
          <a:xfrm>
            <a:off x="4328081" y="1657913"/>
            <a:ext cx="72303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2913" indent="-442913">
              <a:buFont typeface="Arial" panose="020B0604020202020204" pitchFamily="34" charset="0"/>
              <a:buChar char="•"/>
            </a:pPr>
            <a:r>
              <a:rPr lang="es-ES" sz="2800" b="1" dirty="0"/>
              <a:t>Inflación</a:t>
            </a:r>
            <a:r>
              <a:rPr lang="es-ES" sz="2800" dirty="0"/>
              <a:t>: Aumento general de los precios de bienes y servicios a lo largo del tiempo.</a:t>
            </a:r>
          </a:p>
          <a:p>
            <a:pPr marL="442913" indent="-442913">
              <a:buFont typeface="Arial" panose="020B0604020202020204" pitchFamily="34" charset="0"/>
              <a:buChar char="•"/>
            </a:pPr>
            <a:r>
              <a:rPr lang="es-ES" sz="2800" b="1" dirty="0"/>
              <a:t>Poder Adquisitivo</a:t>
            </a:r>
            <a:r>
              <a:rPr lang="es-ES" sz="2800" dirty="0"/>
              <a:t>: Capacidad de comprar bienes y servicios con una cantidad de dinero.</a:t>
            </a:r>
          </a:p>
          <a:p>
            <a:pPr marL="442913" indent="-442913">
              <a:buFont typeface="Arial" panose="020B0604020202020204" pitchFamily="34" charset="0"/>
              <a:buChar char="•"/>
            </a:pPr>
            <a:r>
              <a:rPr lang="es-ES" sz="2800" b="1" dirty="0"/>
              <a:t>Ejemplo</a:t>
            </a:r>
            <a:r>
              <a:rPr lang="es-ES" sz="2800" dirty="0"/>
              <a:t>: Cuando la inflación aumenta, el dinero pierde valor y el poder adquisitivo disminuye.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4331991" y="5595526"/>
            <a:ext cx="508952" cy="144016"/>
            <a:chOff x="683568" y="4653136"/>
            <a:chExt cx="508952" cy="144016"/>
          </a:xfrm>
        </p:grpSpPr>
        <p:sp>
          <p:nvSpPr>
            <p:cNvPr id="27" name="Rectangle 26"/>
            <p:cNvSpPr/>
            <p:nvPr userDrawn="1"/>
          </p:nvSpPr>
          <p:spPr>
            <a:xfrm>
              <a:off x="683568" y="4653136"/>
              <a:ext cx="144016" cy="14401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/>
            <p:cNvSpPr/>
            <p:nvPr userDrawn="1"/>
          </p:nvSpPr>
          <p:spPr>
            <a:xfrm>
              <a:off x="866036" y="4653136"/>
              <a:ext cx="144016" cy="1440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/>
            <p:cNvSpPr/>
            <p:nvPr userDrawn="1"/>
          </p:nvSpPr>
          <p:spPr>
            <a:xfrm>
              <a:off x="1048504" y="4653136"/>
              <a:ext cx="144016" cy="144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Marcador de posición de imagen 8">
            <a:extLst>
              <a:ext uri="{FF2B5EF4-FFF2-40B4-BE49-F238E27FC236}">
                <a16:creationId xmlns:a16="http://schemas.microsoft.com/office/drawing/2014/main" id="{398104EA-B0A1-D207-8D90-679091C7DA9B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84" r="26984"/>
          <a:stretch>
            <a:fillRect/>
          </a:stretch>
        </p:blipFill>
        <p:spPr>
          <a:xfrm>
            <a:off x="633605" y="1392063"/>
            <a:ext cx="3300639" cy="4780173"/>
          </a:xfrm>
        </p:spPr>
      </p:pic>
    </p:spTree>
    <p:extLst>
      <p:ext uri="{BB962C8B-B14F-4D97-AF65-F5344CB8AC3E}">
        <p14:creationId xmlns:p14="http://schemas.microsoft.com/office/powerpoint/2010/main" val="1829165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F62A57A-D2E2-4712-ABD5-7B719B0113D8}"/>
              </a:ext>
            </a:extLst>
          </p:cNvPr>
          <p:cNvSpPr txBox="1">
            <a:spLocks/>
          </p:cNvSpPr>
          <p:nvPr/>
        </p:nvSpPr>
        <p:spPr>
          <a:xfrm>
            <a:off x="567182" y="136659"/>
            <a:ext cx="6497637" cy="1503363"/>
          </a:xfrm>
          <a:prstGeom prst="rect">
            <a:avLst/>
          </a:prstGeom>
        </p:spPr>
        <p:txBody>
          <a:bodyPr anchor="ctr"/>
          <a:lstStyle>
            <a:lvl1pPr algn="l" defTabSz="9144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PE" altLang="ko-KR" sz="5400">
                <a:solidFill>
                  <a:schemeClr val="tx1">
                    <a:lumMod val="75000"/>
                    <a:lumOff val="25000"/>
                  </a:schemeClr>
                </a:solidFill>
              </a:rPr>
              <a:t>El Ciclo Económico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2387D3-4DE7-40C7-84D2-0F1AF6F125A9}"/>
              </a:ext>
            </a:extLst>
          </p:cNvPr>
          <p:cNvSpPr/>
          <p:nvPr/>
        </p:nvSpPr>
        <p:spPr>
          <a:xfrm>
            <a:off x="8376000" y="0"/>
            <a:ext cx="381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72BBE77-B1F1-4BC6-A246-49CBEF0FB147}"/>
              </a:ext>
            </a:extLst>
          </p:cNvPr>
          <p:cNvGrpSpPr/>
          <p:nvPr/>
        </p:nvGrpSpPr>
        <p:grpSpPr>
          <a:xfrm>
            <a:off x="6491839" y="2167567"/>
            <a:ext cx="2303451" cy="2001159"/>
            <a:chOff x="4070449" y="2766517"/>
            <a:chExt cx="2346599" cy="2038644"/>
          </a:xfrm>
        </p:grpSpPr>
        <p:sp>
          <p:nvSpPr>
            <p:cNvPr id="8" name="Diagonal Stripe 18">
              <a:extLst>
                <a:ext uri="{FF2B5EF4-FFF2-40B4-BE49-F238E27FC236}">
                  <a16:creationId xmlns:a16="http://schemas.microsoft.com/office/drawing/2014/main" id="{BA357741-1909-4BBC-9A4E-DD6F24701083}"/>
                </a:ext>
              </a:extLst>
            </p:cNvPr>
            <p:cNvSpPr>
              <a:spLocks noChangeAspect="1"/>
            </p:cNvSpPr>
            <p:nvPr/>
          </p:nvSpPr>
          <p:spPr>
            <a:xfrm rot="2848566">
              <a:off x="4228697" y="3717695"/>
              <a:ext cx="1076813" cy="1098119"/>
            </a:xfrm>
            <a:custGeom>
              <a:avLst/>
              <a:gdLst>
                <a:gd name="connsiteX0" fmla="*/ 348904 w 675990"/>
                <a:gd name="connsiteY0" fmla="*/ 312950 h 675086"/>
                <a:gd name="connsiteX1" fmla="*/ 361744 w 675990"/>
                <a:gd name="connsiteY1" fmla="*/ 304427 h 675086"/>
                <a:gd name="connsiteX2" fmla="*/ 387609 w 675990"/>
                <a:gd name="connsiteY2" fmla="*/ 311914 h 675086"/>
                <a:gd name="connsiteX3" fmla="*/ 399673 w 675990"/>
                <a:gd name="connsiteY3" fmla="*/ 352981 h 675086"/>
                <a:gd name="connsiteX4" fmla="*/ 398092 w 675990"/>
                <a:gd name="connsiteY4" fmla="*/ 358061 h 675086"/>
                <a:gd name="connsiteX5" fmla="*/ 348904 w 675990"/>
                <a:gd name="connsiteY5" fmla="*/ 312950 h 675086"/>
                <a:gd name="connsiteX6" fmla="*/ 230585 w 675990"/>
                <a:gd name="connsiteY6" fmla="*/ 257376 h 675086"/>
                <a:gd name="connsiteX7" fmla="*/ 274797 w 675990"/>
                <a:gd name="connsiteY7" fmla="*/ 297922 h 675086"/>
                <a:gd name="connsiteX8" fmla="*/ 274337 w 675990"/>
                <a:gd name="connsiteY8" fmla="*/ 298038 h 675086"/>
                <a:gd name="connsiteX9" fmla="*/ 239961 w 675990"/>
                <a:gd name="connsiteY9" fmla="*/ 288170 h 675086"/>
                <a:gd name="connsiteX10" fmla="*/ 239716 w 675990"/>
                <a:gd name="connsiteY10" fmla="*/ 288461 h 675086"/>
                <a:gd name="connsiteX11" fmla="*/ 230585 w 675990"/>
                <a:gd name="connsiteY11" fmla="*/ 257376 h 675086"/>
                <a:gd name="connsiteX12" fmla="*/ 175280 w 675990"/>
                <a:gd name="connsiteY12" fmla="*/ 206655 h 675086"/>
                <a:gd name="connsiteX13" fmla="*/ 188018 w 675990"/>
                <a:gd name="connsiteY13" fmla="*/ 218337 h 675086"/>
                <a:gd name="connsiteX14" fmla="*/ 176767 w 675990"/>
                <a:gd name="connsiteY14" fmla="*/ 241787 h 675086"/>
                <a:gd name="connsiteX15" fmla="*/ 204569 w 675990"/>
                <a:gd name="connsiteY15" fmla="*/ 330107 h 675086"/>
                <a:gd name="connsiteX16" fmla="*/ 280866 w 675990"/>
                <a:gd name="connsiteY16" fmla="*/ 352529 h 675086"/>
                <a:gd name="connsiteX17" fmla="*/ 318697 w 675990"/>
                <a:gd name="connsiteY17" fmla="*/ 338182 h 675086"/>
                <a:gd name="connsiteX18" fmla="*/ 369250 w 675990"/>
                <a:gd name="connsiteY18" fmla="*/ 384545 h 675086"/>
                <a:gd name="connsiteX19" fmla="*/ 327006 w 675990"/>
                <a:gd name="connsiteY19" fmla="*/ 373364 h 675086"/>
                <a:gd name="connsiteX20" fmla="*/ 284812 w 675990"/>
                <a:gd name="connsiteY20" fmla="*/ 415213 h 675086"/>
                <a:gd name="connsiteX21" fmla="*/ 385381 w 675990"/>
                <a:gd name="connsiteY21" fmla="*/ 441752 h 675086"/>
                <a:gd name="connsiteX22" fmla="*/ 415805 w 675990"/>
                <a:gd name="connsiteY22" fmla="*/ 427239 h 675086"/>
                <a:gd name="connsiteX23" fmla="*/ 428627 w 675990"/>
                <a:gd name="connsiteY23" fmla="*/ 438999 h 675086"/>
                <a:gd name="connsiteX24" fmla="*/ 454996 w 675990"/>
                <a:gd name="connsiteY24" fmla="*/ 410247 h 675086"/>
                <a:gd name="connsiteX25" fmla="*/ 443131 w 675990"/>
                <a:gd name="connsiteY25" fmla="*/ 399365 h 675086"/>
                <a:gd name="connsiteX26" fmla="*/ 457476 w 675990"/>
                <a:gd name="connsiteY26" fmla="*/ 366780 h 675086"/>
                <a:gd name="connsiteX27" fmla="*/ 428374 w 675990"/>
                <a:gd name="connsiteY27" fmla="*/ 268744 h 675086"/>
                <a:gd name="connsiteX28" fmla="*/ 428534 w 675990"/>
                <a:gd name="connsiteY28" fmla="*/ 268557 h 675086"/>
                <a:gd name="connsiteX29" fmla="*/ 427407 w 675990"/>
                <a:gd name="connsiteY29" fmla="*/ 267729 h 675086"/>
                <a:gd name="connsiteX30" fmla="*/ 427024 w 675990"/>
                <a:gd name="connsiteY30" fmla="*/ 267327 h 675086"/>
                <a:gd name="connsiteX31" fmla="*/ 426958 w 675990"/>
                <a:gd name="connsiteY31" fmla="*/ 267399 h 675086"/>
                <a:gd name="connsiteX32" fmla="*/ 352832 w 675990"/>
                <a:gd name="connsiteY32" fmla="*/ 248366 h 675086"/>
                <a:gd name="connsiteX33" fmla="*/ 307533 w 675990"/>
                <a:gd name="connsiteY33" fmla="*/ 275010 h 675086"/>
                <a:gd name="connsiteX34" fmla="*/ 255217 w 675990"/>
                <a:gd name="connsiteY34" fmla="*/ 227031 h 675086"/>
                <a:gd name="connsiteX35" fmla="*/ 258272 w 675990"/>
                <a:gd name="connsiteY35" fmla="*/ 225712 h 675086"/>
                <a:gd name="connsiteX36" fmla="*/ 296374 w 675990"/>
                <a:gd name="connsiteY36" fmla="*/ 235767 h 675086"/>
                <a:gd name="connsiteX37" fmla="*/ 334358 w 675990"/>
                <a:gd name="connsiteY37" fmla="*/ 198094 h 675086"/>
                <a:gd name="connsiteX38" fmla="*/ 243823 w 675990"/>
                <a:gd name="connsiteY38" fmla="*/ 174203 h 675086"/>
                <a:gd name="connsiteX39" fmla="*/ 213832 w 675990"/>
                <a:gd name="connsiteY39" fmla="*/ 189078 h 675086"/>
                <a:gd name="connsiteX40" fmla="*/ 201648 w 675990"/>
                <a:gd name="connsiteY40" fmla="*/ 177904 h 675086"/>
                <a:gd name="connsiteX41" fmla="*/ 175280 w 675990"/>
                <a:gd name="connsiteY41" fmla="*/ 206655 h 675086"/>
                <a:gd name="connsiteX42" fmla="*/ 12 w 675990"/>
                <a:gd name="connsiteY42" fmla="*/ 293155 h 675086"/>
                <a:gd name="connsiteX43" fmla="*/ 249809 w 675990"/>
                <a:gd name="connsiteY43" fmla="*/ 1624 h 675086"/>
                <a:gd name="connsiteX44" fmla="*/ 594173 w 675990"/>
                <a:gd name="connsiteY44" fmla="*/ 64966 h 675086"/>
                <a:gd name="connsiteX45" fmla="*/ 510663 w 675990"/>
                <a:gd name="connsiteY45" fmla="*/ 486821 h 675086"/>
                <a:gd name="connsiteX46" fmla="*/ 71150 w 675990"/>
                <a:gd name="connsiteY46" fmla="*/ 602445 h 675086"/>
                <a:gd name="connsiteX47" fmla="*/ 70567 w 675990"/>
                <a:gd name="connsiteY47" fmla="*/ 601568 h 675086"/>
                <a:gd name="connsiteX48" fmla="*/ 12 w 675990"/>
                <a:gd name="connsiteY48" fmla="*/ 293155 h 675086"/>
                <a:gd name="connsiteX0" fmla="*/ 348904 w 650157"/>
                <a:gd name="connsiteY0" fmla="*/ 335888 h 698024"/>
                <a:gd name="connsiteX1" fmla="*/ 361744 w 650157"/>
                <a:gd name="connsiteY1" fmla="*/ 327365 h 698024"/>
                <a:gd name="connsiteX2" fmla="*/ 387609 w 650157"/>
                <a:gd name="connsiteY2" fmla="*/ 334852 h 698024"/>
                <a:gd name="connsiteX3" fmla="*/ 399673 w 650157"/>
                <a:gd name="connsiteY3" fmla="*/ 375919 h 698024"/>
                <a:gd name="connsiteX4" fmla="*/ 398092 w 650157"/>
                <a:gd name="connsiteY4" fmla="*/ 380999 h 698024"/>
                <a:gd name="connsiteX5" fmla="*/ 348904 w 650157"/>
                <a:gd name="connsiteY5" fmla="*/ 335888 h 698024"/>
                <a:gd name="connsiteX6" fmla="*/ 230585 w 650157"/>
                <a:gd name="connsiteY6" fmla="*/ 280314 h 698024"/>
                <a:gd name="connsiteX7" fmla="*/ 274797 w 650157"/>
                <a:gd name="connsiteY7" fmla="*/ 320860 h 698024"/>
                <a:gd name="connsiteX8" fmla="*/ 274337 w 650157"/>
                <a:gd name="connsiteY8" fmla="*/ 320976 h 698024"/>
                <a:gd name="connsiteX9" fmla="*/ 239961 w 650157"/>
                <a:gd name="connsiteY9" fmla="*/ 311108 h 698024"/>
                <a:gd name="connsiteX10" fmla="*/ 239716 w 650157"/>
                <a:gd name="connsiteY10" fmla="*/ 311399 h 698024"/>
                <a:gd name="connsiteX11" fmla="*/ 230585 w 650157"/>
                <a:gd name="connsiteY11" fmla="*/ 280314 h 698024"/>
                <a:gd name="connsiteX12" fmla="*/ 175280 w 650157"/>
                <a:gd name="connsiteY12" fmla="*/ 229593 h 698024"/>
                <a:gd name="connsiteX13" fmla="*/ 188018 w 650157"/>
                <a:gd name="connsiteY13" fmla="*/ 241275 h 698024"/>
                <a:gd name="connsiteX14" fmla="*/ 176767 w 650157"/>
                <a:gd name="connsiteY14" fmla="*/ 264725 h 698024"/>
                <a:gd name="connsiteX15" fmla="*/ 204569 w 650157"/>
                <a:gd name="connsiteY15" fmla="*/ 353045 h 698024"/>
                <a:gd name="connsiteX16" fmla="*/ 280866 w 650157"/>
                <a:gd name="connsiteY16" fmla="*/ 375467 h 698024"/>
                <a:gd name="connsiteX17" fmla="*/ 318697 w 650157"/>
                <a:gd name="connsiteY17" fmla="*/ 361120 h 698024"/>
                <a:gd name="connsiteX18" fmla="*/ 369250 w 650157"/>
                <a:gd name="connsiteY18" fmla="*/ 407483 h 698024"/>
                <a:gd name="connsiteX19" fmla="*/ 327006 w 650157"/>
                <a:gd name="connsiteY19" fmla="*/ 396302 h 698024"/>
                <a:gd name="connsiteX20" fmla="*/ 284812 w 650157"/>
                <a:gd name="connsiteY20" fmla="*/ 438151 h 698024"/>
                <a:gd name="connsiteX21" fmla="*/ 385381 w 650157"/>
                <a:gd name="connsiteY21" fmla="*/ 464690 h 698024"/>
                <a:gd name="connsiteX22" fmla="*/ 415805 w 650157"/>
                <a:gd name="connsiteY22" fmla="*/ 450177 h 698024"/>
                <a:gd name="connsiteX23" fmla="*/ 428627 w 650157"/>
                <a:gd name="connsiteY23" fmla="*/ 461937 h 698024"/>
                <a:gd name="connsiteX24" fmla="*/ 454996 w 650157"/>
                <a:gd name="connsiteY24" fmla="*/ 433185 h 698024"/>
                <a:gd name="connsiteX25" fmla="*/ 443131 w 650157"/>
                <a:gd name="connsiteY25" fmla="*/ 422303 h 698024"/>
                <a:gd name="connsiteX26" fmla="*/ 457476 w 650157"/>
                <a:gd name="connsiteY26" fmla="*/ 389718 h 698024"/>
                <a:gd name="connsiteX27" fmla="*/ 428374 w 650157"/>
                <a:gd name="connsiteY27" fmla="*/ 291682 h 698024"/>
                <a:gd name="connsiteX28" fmla="*/ 428534 w 650157"/>
                <a:gd name="connsiteY28" fmla="*/ 291495 h 698024"/>
                <a:gd name="connsiteX29" fmla="*/ 427407 w 650157"/>
                <a:gd name="connsiteY29" fmla="*/ 290667 h 698024"/>
                <a:gd name="connsiteX30" fmla="*/ 427024 w 650157"/>
                <a:gd name="connsiteY30" fmla="*/ 290265 h 698024"/>
                <a:gd name="connsiteX31" fmla="*/ 426958 w 650157"/>
                <a:gd name="connsiteY31" fmla="*/ 290337 h 698024"/>
                <a:gd name="connsiteX32" fmla="*/ 352832 w 650157"/>
                <a:gd name="connsiteY32" fmla="*/ 271304 h 698024"/>
                <a:gd name="connsiteX33" fmla="*/ 307533 w 650157"/>
                <a:gd name="connsiteY33" fmla="*/ 297948 h 698024"/>
                <a:gd name="connsiteX34" fmla="*/ 255217 w 650157"/>
                <a:gd name="connsiteY34" fmla="*/ 249969 h 698024"/>
                <a:gd name="connsiteX35" fmla="*/ 258272 w 650157"/>
                <a:gd name="connsiteY35" fmla="*/ 248650 h 698024"/>
                <a:gd name="connsiteX36" fmla="*/ 296374 w 650157"/>
                <a:gd name="connsiteY36" fmla="*/ 258705 h 698024"/>
                <a:gd name="connsiteX37" fmla="*/ 334358 w 650157"/>
                <a:gd name="connsiteY37" fmla="*/ 221032 h 698024"/>
                <a:gd name="connsiteX38" fmla="*/ 243823 w 650157"/>
                <a:gd name="connsiteY38" fmla="*/ 197141 h 698024"/>
                <a:gd name="connsiteX39" fmla="*/ 213832 w 650157"/>
                <a:gd name="connsiteY39" fmla="*/ 212016 h 698024"/>
                <a:gd name="connsiteX40" fmla="*/ 201648 w 650157"/>
                <a:gd name="connsiteY40" fmla="*/ 200842 h 698024"/>
                <a:gd name="connsiteX41" fmla="*/ 175280 w 650157"/>
                <a:gd name="connsiteY41" fmla="*/ 229593 h 698024"/>
                <a:gd name="connsiteX42" fmla="*/ 12 w 650157"/>
                <a:gd name="connsiteY42" fmla="*/ 316093 h 698024"/>
                <a:gd name="connsiteX43" fmla="*/ 225239 w 650157"/>
                <a:gd name="connsiteY43" fmla="*/ 2029 h 698024"/>
                <a:gd name="connsiteX44" fmla="*/ 594173 w 650157"/>
                <a:gd name="connsiteY44" fmla="*/ 87904 h 698024"/>
                <a:gd name="connsiteX45" fmla="*/ 510663 w 650157"/>
                <a:gd name="connsiteY45" fmla="*/ 509759 h 698024"/>
                <a:gd name="connsiteX46" fmla="*/ 71150 w 650157"/>
                <a:gd name="connsiteY46" fmla="*/ 625383 h 698024"/>
                <a:gd name="connsiteX47" fmla="*/ 70567 w 650157"/>
                <a:gd name="connsiteY47" fmla="*/ 624506 h 698024"/>
                <a:gd name="connsiteX48" fmla="*/ 12 w 650157"/>
                <a:gd name="connsiteY48" fmla="*/ 316093 h 698024"/>
                <a:gd name="connsiteX0" fmla="*/ 348904 w 650157"/>
                <a:gd name="connsiteY0" fmla="*/ 335888 h 698024"/>
                <a:gd name="connsiteX1" fmla="*/ 361744 w 650157"/>
                <a:gd name="connsiteY1" fmla="*/ 327365 h 698024"/>
                <a:gd name="connsiteX2" fmla="*/ 387609 w 650157"/>
                <a:gd name="connsiteY2" fmla="*/ 334852 h 698024"/>
                <a:gd name="connsiteX3" fmla="*/ 399673 w 650157"/>
                <a:gd name="connsiteY3" fmla="*/ 375919 h 698024"/>
                <a:gd name="connsiteX4" fmla="*/ 398092 w 650157"/>
                <a:gd name="connsiteY4" fmla="*/ 380999 h 698024"/>
                <a:gd name="connsiteX5" fmla="*/ 348904 w 650157"/>
                <a:gd name="connsiteY5" fmla="*/ 335888 h 698024"/>
                <a:gd name="connsiteX6" fmla="*/ 230585 w 650157"/>
                <a:gd name="connsiteY6" fmla="*/ 280314 h 698024"/>
                <a:gd name="connsiteX7" fmla="*/ 274797 w 650157"/>
                <a:gd name="connsiteY7" fmla="*/ 320860 h 698024"/>
                <a:gd name="connsiteX8" fmla="*/ 274337 w 650157"/>
                <a:gd name="connsiteY8" fmla="*/ 320976 h 698024"/>
                <a:gd name="connsiteX9" fmla="*/ 239961 w 650157"/>
                <a:gd name="connsiteY9" fmla="*/ 311108 h 698024"/>
                <a:gd name="connsiteX10" fmla="*/ 239716 w 650157"/>
                <a:gd name="connsiteY10" fmla="*/ 311399 h 698024"/>
                <a:gd name="connsiteX11" fmla="*/ 230585 w 650157"/>
                <a:gd name="connsiteY11" fmla="*/ 280314 h 698024"/>
                <a:gd name="connsiteX12" fmla="*/ 175280 w 650157"/>
                <a:gd name="connsiteY12" fmla="*/ 229593 h 698024"/>
                <a:gd name="connsiteX13" fmla="*/ 188018 w 650157"/>
                <a:gd name="connsiteY13" fmla="*/ 241275 h 698024"/>
                <a:gd name="connsiteX14" fmla="*/ 176767 w 650157"/>
                <a:gd name="connsiteY14" fmla="*/ 264725 h 698024"/>
                <a:gd name="connsiteX15" fmla="*/ 204569 w 650157"/>
                <a:gd name="connsiteY15" fmla="*/ 353045 h 698024"/>
                <a:gd name="connsiteX16" fmla="*/ 280866 w 650157"/>
                <a:gd name="connsiteY16" fmla="*/ 375467 h 698024"/>
                <a:gd name="connsiteX17" fmla="*/ 318697 w 650157"/>
                <a:gd name="connsiteY17" fmla="*/ 361120 h 698024"/>
                <a:gd name="connsiteX18" fmla="*/ 369250 w 650157"/>
                <a:gd name="connsiteY18" fmla="*/ 407483 h 698024"/>
                <a:gd name="connsiteX19" fmla="*/ 327006 w 650157"/>
                <a:gd name="connsiteY19" fmla="*/ 396302 h 698024"/>
                <a:gd name="connsiteX20" fmla="*/ 284812 w 650157"/>
                <a:gd name="connsiteY20" fmla="*/ 438151 h 698024"/>
                <a:gd name="connsiteX21" fmla="*/ 385381 w 650157"/>
                <a:gd name="connsiteY21" fmla="*/ 464690 h 698024"/>
                <a:gd name="connsiteX22" fmla="*/ 415805 w 650157"/>
                <a:gd name="connsiteY22" fmla="*/ 450177 h 698024"/>
                <a:gd name="connsiteX23" fmla="*/ 428627 w 650157"/>
                <a:gd name="connsiteY23" fmla="*/ 461937 h 698024"/>
                <a:gd name="connsiteX24" fmla="*/ 454996 w 650157"/>
                <a:gd name="connsiteY24" fmla="*/ 433185 h 698024"/>
                <a:gd name="connsiteX25" fmla="*/ 443131 w 650157"/>
                <a:gd name="connsiteY25" fmla="*/ 422303 h 698024"/>
                <a:gd name="connsiteX26" fmla="*/ 457476 w 650157"/>
                <a:gd name="connsiteY26" fmla="*/ 389718 h 698024"/>
                <a:gd name="connsiteX27" fmla="*/ 428374 w 650157"/>
                <a:gd name="connsiteY27" fmla="*/ 291682 h 698024"/>
                <a:gd name="connsiteX28" fmla="*/ 428534 w 650157"/>
                <a:gd name="connsiteY28" fmla="*/ 291495 h 698024"/>
                <a:gd name="connsiteX29" fmla="*/ 427407 w 650157"/>
                <a:gd name="connsiteY29" fmla="*/ 290667 h 698024"/>
                <a:gd name="connsiteX30" fmla="*/ 427024 w 650157"/>
                <a:gd name="connsiteY30" fmla="*/ 290265 h 698024"/>
                <a:gd name="connsiteX31" fmla="*/ 426958 w 650157"/>
                <a:gd name="connsiteY31" fmla="*/ 290337 h 698024"/>
                <a:gd name="connsiteX32" fmla="*/ 352832 w 650157"/>
                <a:gd name="connsiteY32" fmla="*/ 271304 h 698024"/>
                <a:gd name="connsiteX33" fmla="*/ 307533 w 650157"/>
                <a:gd name="connsiteY33" fmla="*/ 297948 h 698024"/>
                <a:gd name="connsiteX34" fmla="*/ 255217 w 650157"/>
                <a:gd name="connsiteY34" fmla="*/ 249969 h 698024"/>
                <a:gd name="connsiteX35" fmla="*/ 258272 w 650157"/>
                <a:gd name="connsiteY35" fmla="*/ 248650 h 698024"/>
                <a:gd name="connsiteX36" fmla="*/ 296374 w 650157"/>
                <a:gd name="connsiteY36" fmla="*/ 258705 h 698024"/>
                <a:gd name="connsiteX37" fmla="*/ 334358 w 650157"/>
                <a:gd name="connsiteY37" fmla="*/ 221032 h 698024"/>
                <a:gd name="connsiteX38" fmla="*/ 243823 w 650157"/>
                <a:gd name="connsiteY38" fmla="*/ 197141 h 698024"/>
                <a:gd name="connsiteX39" fmla="*/ 213832 w 650157"/>
                <a:gd name="connsiteY39" fmla="*/ 212016 h 698024"/>
                <a:gd name="connsiteX40" fmla="*/ 201648 w 650157"/>
                <a:gd name="connsiteY40" fmla="*/ 200842 h 698024"/>
                <a:gd name="connsiteX41" fmla="*/ 175280 w 650157"/>
                <a:gd name="connsiteY41" fmla="*/ 229593 h 698024"/>
                <a:gd name="connsiteX42" fmla="*/ 12 w 650157"/>
                <a:gd name="connsiteY42" fmla="*/ 316093 h 698024"/>
                <a:gd name="connsiteX43" fmla="*/ 225239 w 650157"/>
                <a:gd name="connsiteY43" fmla="*/ 2029 h 698024"/>
                <a:gd name="connsiteX44" fmla="*/ 594173 w 650157"/>
                <a:gd name="connsiteY44" fmla="*/ 87904 h 698024"/>
                <a:gd name="connsiteX45" fmla="*/ 510663 w 650157"/>
                <a:gd name="connsiteY45" fmla="*/ 509759 h 698024"/>
                <a:gd name="connsiteX46" fmla="*/ 71150 w 650157"/>
                <a:gd name="connsiteY46" fmla="*/ 625383 h 698024"/>
                <a:gd name="connsiteX47" fmla="*/ 70567 w 650157"/>
                <a:gd name="connsiteY47" fmla="*/ 624506 h 698024"/>
                <a:gd name="connsiteX48" fmla="*/ 12 w 650157"/>
                <a:gd name="connsiteY48" fmla="*/ 316093 h 698024"/>
                <a:gd name="connsiteX0" fmla="*/ 348904 w 681821"/>
                <a:gd name="connsiteY0" fmla="*/ 335464 h 697600"/>
                <a:gd name="connsiteX1" fmla="*/ 361744 w 681821"/>
                <a:gd name="connsiteY1" fmla="*/ 326941 h 697600"/>
                <a:gd name="connsiteX2" fmla="*/ 387609 w 681821"/>
                <a:gd name="connsiteY2" fmla="*/ 334428 h 697600"/>
                <a:gd name="connsiteX3" fmla="*/ 399673 w 681821"/>
                <a:gd name="connsiteY3" fmla="*/ 375495 h 697600"/>
                <a:gd name="connsiteX4" fmla="*/ 398092 w 681821"/>
                <a:gd name="connsiteY4" fmla="*/ 380575 h 697600"/>
                <a:gd name="connsiteX5" fmla="*/ 348904 w 681821"/>
                <a:gd name="connsiteY5" fmla="*/ 335464 h 697600"/>
                <a:gd name="connsiteX6" fmla="*/ 230585 w 681821"/>
                <a:gd name="connsiteY6" fmla="*/ 279890 h 697600"/>
                <a:gd name="connsiteX7" fmla="*/ 274797 w 681821"/>
                <a:gd name="connsiteY7" fmla="*/ 320436 h 697600"/>
                <a:gd name="connsiteX8" fmla="*/ 274337 w 681821"/>
                <a:gd name="connsiteY8" fmla="*/ 320552 h 697600"/>
                <a:gd name="connsiteX9" fmla="*/ 239961 w 681821"/>
                <a:gd name="connsiteY9" fmla="*/ 310684 h 697600"/>
                <a:gd name="connsiteX10" fmla="*/ 239716 w 681821"/>
                <a:gd name="connsiteY10" fmla="*/ 310975 h 697600"/>
                <a:gd name="connsiteX11" fmla="*/ 230585 w 681821"/>
                <a:gd name="connsiteY11" fmla="*/ 279890 h 697600"/>
                <a:gd name="connsiteX12" fmla="*/ 175280 w 681821"/>
                <a:gd name="connsiteY12" fmla="*/ 229169 h 697600"/>
                <a:gd name="connsiteX13" fmla="*/ 188018 w 681821"/>
                <a:gd name="connsiteY13" fmla="*/ 240851 h 697600"/>
                <a:gd name="connsiteX14" fmla="*/ 176767 w 681821"/>
                <a:gd name="connsiteY14" fmla="*/ 264301 h 697600"/>
                <a:gd name="connsiteX15" fmla="*/ 204569 w 681821"/>
                <a:gd name="connsiteY15" fmla="*/ 352621 h 697600"/>
                <a:gd name="connsiteX16" fmla="*/ 280866 w 681821"/>
                <a:gd name="connsiteY16" fmla="*/ 375043 h 697600"/>
                <a:gd name="connsiteX17" fmla="*/ 318697 w 681821"/>
                <a:gd name="connsiteY17" fmla="*/ 360696 h 697600"/>
                <a:gd name="connsiteX18" fmla="*/ 369250 w 681821"/>
                <a:gd name="connsiteY18" fmla="*/ 407059 h 697600"/>
                <a:gd name="connsiteX19" fmla="*/ 327006 w 681821"/>
                <a:gd name="connsiteY19" fmla="*/ 395878 h 697600"/>
                <a:gd name="connsiteX20" fmla="*/ 284812 w 681821"/>
                <a:gd name="connsiteY20" fmla="*/ 437727 h 697600"/>
                <a:gd name="connsiteX21" fmla="*/ 385381 w 681821"/>
                <a:gd name="connsiteY21" fmla="*/ 464266 h 697600"/>
                <a:gd name="connsiteX22" fmla="*/ 415805 w 681821"/>
                <a:gd name="connsiteY22" fmla="*/ 449753 h 697600"/>
                <a:gd name="connsiteX23" fmla="*/ 428627 w 681821"/>
                <a:gd name="connsiteY23" fmla="*/ 461513 h 697600"/>
                <a:gd name="connsiteX24" fmla="*/ 454996 w 681821"/>
                <a:gd name="connsiteY24" fmla="*/ 432761 h 697600"/>
                <a:gd name="connsiteX25" fmla="*/ 443131 w 681821"/>
                <a:gd name="connsiteY25" fmla="*/ 421879 h 697600"/>
                <a:gd name="connsiteX26" fmla="*/ 457476 w 681821"/>
                <a:gd name="connsiteY26" fmla="*/ 389294 h 697600"/>
                <a:gd name="connsiteX27" fmla="*/ 428374 w 681821"/>
                <a:gd name="connsiteY27" fmla="*/ 291258 h 697600"/>
                <a:gd name="connsiteX28" fmla="*/ 428534 w 681821"/>
                <a:gd name="connsiteY28" fmla="*/ 291071 h 697600"/>
                <a:gd name="connsiteX29" fmla="*/ 427407 w 681821"/>
                <a:gd name="connsiteY29" fmla="*/ 290243 h 697600"/>
                <a:gd name="connsiteX30" fmla="*/ 427024 w 681821"/>
                <a:gd name="connsiteY30" fmla="*/ 289841 h 697600"/>
                <a:gd name="connsiteX31" fmla="*/ 426958 w 681821"/>
                <a:gd name="connsiteY31" fmla="*/ 289913 h 697600"/>
                <a:gd name="connsiteX32" fmla="*/ 352832 w 681821"/>
                <a:gd name="connsiteY32" fmla="*/ 270880 h 697600"/>
                <a:gd name="connsiteX33" fmla="*/ 307533 w 681821"/>
                <a:gd name="connsiteY33" fmla="*/ 297524 h 697600"/>
                <a:gd name="connsiteX34" fmla="*/ 255217 w 681821"/>
                <a:gd name="connsiteY34" fmla="*/ 249545 h 697600"/>
                <a:gd name="connsiteX35" fmla="*/ 258272 w 681821"/>
                <a:gd name="connsiteY35" fmla="*/ 248226 h 697600"/>
                <a:gd name="connsiteX36" fmla="*/ 296374 w 681821"/>
                <a:gd name="connsiteY36" fmla="*/ 258281 h 697600"/>
                <a:gd name="connsiteX37" fmla="*/ 334358 w 681821"/>
                <a:gd name="connsiteY37" fmla="*/ 220608 h 697600"/>
                <a:gd name="connsiteX38" fmla="*/ 243823 w 681821"/>
                <a:gd name="connsiteY38" fmla="*/ 196717 h 697600"/>
                <a:gd name="connsiteX39" fmla="*/ 213832 w 681821"/>
                <a:gd name="connsiteY39" fmla="*/ 211592 h 697600"/>
                <a:gd name="connsiteX40" fmla="*/ 201648 w 681821"/>
                <a:gd name="connsiteY40" fmla="*/ 200418 h 697600"/>
                <a:gd name="connsiteX41" fmla="*/ 175280 w 681821"/>
                <a:gd name="connsiteY41" fmla="*/ 229169 h 697600"/>
                <a:gd name="connsiteX42" fmla="*/ 12 w 681821"/>
                <a:gd name="connsiteY42" fmla="*/ 315669 h 697600"/>
                <a:gd name="connsiteX43" fmla="*/ 225239 w 681821"/>
                <a:gd name="connsiteY43" fmla="*/ 1605 h 697600"/>
                <a:gd name="connsiteX44" fmla="*/ 594173 w 681821"/>
                <a:gd name="connsiteY44" fmla="*/ 87480 h 697600"/>
                <a:gd name="connsiteX45" fmla="*/ 510663 w 681821"/>
                <a:gd name="connsiteY45" fmla="*/ 509335 h 697600"/>
                <a:gd name="connsiteX46" fmla="*/ 71150 w 681821"/>
                <a:gd name="connsiteY46" fmla="*/ 624959 h 697600"/>
                <a:gd name="connsiteX47" fmla="*/ 70567 w 681821"/>
                <a:gd name="connsiteY47" fmla="*/ 624082 h 697600"/>
                <a:gd name="connsiteX48" fmla="*/ 12 w 681821"/>
                <a:gd name="connsiteY48" fmla="*/ 315669 h 697600"/>
                <a:gd name="connsiteX0" fmla="*/ 348904 w 700110"/>
                <a:gd name="connsiteY0" fmla="*/ 336630 h 721497"/>
                <a:gd name="connsiteX1" fmla="*/ 361744 w 700110"/>
                <a:gd name="connsiteY1" fmla="*/ 328107 h 721497"/>
                <a:gd name="connsiteX2" fmla="*/ 387609 w 700110"/>
                <a:gd name="connsiteY2" fmla="*/ 335594 h 721497"/>
                <a:gd name="connsiteX3" fmla="*/ 399673 w 700110"/>
                <a:gd name="connsiteY3" fmla="*/ 376661 h 721497"/>
                <a:gd name="connsiteX4" fmla="*/ 398092 w 700110"/>
                <a:gd name="connsiteY4" fmla="*/ 381741 h 721497"/>
                <a:gd name="connsiteX5" fmla="*/ 348904 w 700110"/>
                <a:gd name="connsiteY5" fmla="*/ 336630 h 721497"/>
                <a:gd name="connsiteX6" fmla="*/ 230585 w 700110"/>
                <a:gd name="connsiteY6" fmla="*/ 281056 h 721497"/>
                <a:gd name="connsiteX7" fmla="*/ 274797 w 700110"/>
                <a:gd name="connsiteY7" fmla="*/ 321602 h 721497"/>
                <a:gd name="connsiteX8" fmla="*/ 274337 w 700110"/>
                <a:gd name="connsiteY8" fmla="*/ 321718 h 721497"/>
                <a:gd name="connsiteX9" fmla="*/ 239961 w 700110"/>
                <a:gd name="connsiteY9" fmla="*/ 311850 h 721497"/>
                <a:gd name="connsiteX10" fmla="*/ 239716 w 700110"/>
                <a:gd name="connsiteY10" fmla="*/ 312141 h 721497"/>
                <a:gd name="connsiteX11" fmla="*/ 230585 w 700110"/>
                <a:gd name="connsiteY11" fmla="*/ 281056 h 721497"/>
                <a:gd name="connsiteX12" fmla="*/ 175280 w 700110"/>
                <a:gd name="connsiteY12" fmla="*/ 230335 h 721497"/>
                <a:gd name="connsiteX13" fmla="*/ 188018 w 700110"/>
                <a:gd name="connsiteY13" fmla="*/ 242017 h 721497"/>
                <a:gd name="connsiteX14" fmla="*/ 176767 w 700110"/>
                <a:gd name="connsiteY14" fmla="*/ 265467 h 721497"/>
                <a:gd name="connsiteX15" fmla="*/ 204569 w 700110"/>
                <a:gd name="connsiteY15" fmla="*/ 353787 h 721497"/>
                <a:gd name="connsiteX16" fmla="*/ 280866 w 700110"/>
                <a:gd name="connsiteY16" fmla="*/ 376209 h 721497"/>
                <a:gd name="connsiteX17" fmla="*/ 318697 w 700110"/>
                <a:gd name="connsiteY17" fmla="*/ 361862 h 721497"/>
                <a:gd name="connsiteX18" fmla="*/ 369250 w 700110"/>
                <a:gd name="connsiteY18" fmla="*/ 408225 h 721497"/>
                <a:gd name="connsiteX19" fmla="*/ 327006 w 700110"/>
                <a:gd name="connsiteY19" fmla="*/ 397044 h 721497"/>
                <a:gd name="connsiteX20" fmla="*/ 284812 w 700110"/>
                <a:gd name="connsiteY20" fmla="*/ 438893 h 721497"/>
                <a:gd name="connsiteX21" fmla="*/ 385381 w 700110"/>
                <a:gd name="connsiteY21" fmla="*/ 465432 h 721497"/>
                <a:gd name="connsiteX22" fmla="*/ 415805 w 700110"/>
                <a:gd name="connsiteY22" fmla="*/ 450919 h 721497"/>
                <a:gd name="connsiteX23" fmla="*/ 428627 w 700110"/>
                <a:gd name="connsiteY23" fmla="*/ 462679 h 721497"/>
                <a:gd name="connsiteX24" fmla="*/ 454996 w 700110"/>
                <a:gd name="connsiteY24" fmla="*/ 433927 h 721497"/>
                <a:gd name="connsiteX25" fmla="*/ 443131 w 700110"/>
                <a:gd name="connsiteY25" fmla="*/ 423045 h 721497"/>
                <a:gd name="connsiteX26" fmla="*/ 457476 w 700110"/>
                <a:gd name="connsiteY26" fmla="*/ 390460 h 721497"/>
                <a:gd name="connsiteX27" fmla="*/ 428374 w 700110"/>
                <a:gd name="connsiteY27" fmla="*/ 292424 h 721497"/>
                <a:gd name="connsiteX28" fmla="*/ 428534 w 700110"/>
                <a:gd name="connsiteY28" fmla="*/ 292237 h 721497"/>
                <a:gd name="connsiteX29" fmla="*/ 427407 w 700110"/>
                <a:gd name="connsiteY29" fmla="*/ 291409 h 721497"/>
                <a:gd name="connsiteX30" fmla="*/ 427024 w 700110"/>
                <a:gd name="connsiteY30" fmla="*/ 291007 h 721497"/>
                <a:gd name="connsiteX31" fmla="*/ 426958 w 700110"/>
                <a:gd name="connsiteY31" fmla="*/ 291079 h 721497"/>
                <a:gd name="connsiteX32" fmla="*/ 352832 w 700110"/>
                <a:gd name="connsiteY32" fmla="*/ 272046 h 721497"/>
                <a:gd name="connsiteX33" fmla="*/ 307533 w 700110"/>
                <a:gd name="connsiteY33" fmla="*/ 298690 h 721497"/>
                <a:gd name="connsiteX34" fmla="*/ 255217 w 700110"/>
                <a:gd name="connsiteY34" fmla="*/ 250711 h 721497"/>
                <a:gd name="connsiteX35" fmla="*/ 258272 w 700110"/>
                <a:gd name="connsiteY35" fmla="*/ 249392 h 721497"/>
                <a:gd name="connsiteX36" fmla="*/ 296374 w 700110"/>
                <a:gd name="connsiteY36" fmla="*/ 259447 h 721497"/>
                <a:gd name="connsiteX37" fmla="*/ 334358 w 700110"/>
                <a:gd name="connsiteY37" fmla="*/ 221774 h 721497"/>
                <a:gd name="connsiteX38" fmla="*/ 243823 w 700110"/>
                <a:gd name="connsiteY38" fmla="*/ 197883 h 721497"/>
                <a:gd name="connsiteX39" fmla="*/ 213832 w 700110"/>
                <a:gd name="connsiteY39" fmla="*/ 212758 h 721497"/>
                <a:gd name="connsiteX40" fmla="*/ 201648 w 700110"/>
                <a:gd name="connsiteY40" fmla="*/ 201584 h 721497"/>
                <a:gd name="connsiteX41" fmla="*/ 175280 w 700110"/>
                <a:gd name="connsiteY41" fmla="*/ 230335 h 721497"/>
                <a:gd name="connsiteX42" fmla="*/ 12 w 700110"/>
                <a:gd name="connsiteY42" fmla="*/ 316835 h 721497"/>
                <a:gd name="connsiteX43" fmla="*/ 225239 w 700110"/>
                <a:gd name="connsiteY43" fmla="*/ 2771 h 721497"/>
                <a:gd name="connsiteX44" fmla="*/ 594173 w 700110"/>
                <a:gd name="connsiteY44" fmla="*/ 88646 h 721497"/>
                <a:gd name="connsiteX45" fmla="*/ 588618 w 700110"/>
                <a:gd name="connsiteY45" fmla="*/ 559376 h 721497"/>
                <a:gd name="connsiteX46" fmla="*/ 71150 w 700110"/>
                <a:gd name="connsiteY46" fmla="*/ 626125 h 721497"/>
                <a:gd name="connsiteX47" fmla="*/ 70567 w 700110"/>
                <a:gd name="connsiteY47" fmla="*/ 625248 h 721497"/>
                <a:gd name="connsiteX48" fmla="*/ 12 w 700110"/>
                <a:gd name="connsiteY48" fmla="*/ 316835 h 721497"/>
                <a:gd name="connsiteX0" fmla="*/ 348904 w 717019"/>
                <a:gd name="connsiteY0" fmla="*/ 335844 h 720711"/>
                <a:gd name="connsiteX1" fmla="*/ 361744 w 717019"/>
                <a:gd name="connsiteY1" fmla="*/ 327321 h 720711"/>
                <a:gd name="connsiteX2" fmla="*/ 387609 w 717019"/>
                <a:gd name="connsiteY2" fmla="*/ 334808 h 720711"/>
                <a:gd name="connsiteX3" fmla="*/ 399673 w 717019"/>
                <a:gd name="connsiteY3" fmla="*/ 375875 h 720711"/>
                <a:gd name="connsiteX4" fmla="*/ 398092 w 717019"/>
                <a:gd name="connsiteY4" fmla="*/ 380955 h 720711"/>
                <a:gd name="connsiteX5" fmla="*/ 348904 w 717019"/>
                <a:gd name="connsiteY5" fmla="*/ 335844 h 720711"/>
                <a:gd name="connsiteX6" fmla="*/ 230585 w 717019"/>
                <a:gd name="connsiteY6" fmla="*/ 280270 h 720711"/>
                <a:gd name="connsiteX7" fmla="*/ 274797 w 717019"/>
                <a:gd name="connsiteY7" fmla="*/ 320816 h 720711"/>
                <a:gd name="connsiteX8" fmla="*/ 274337 w 717019"/>
                <a:gd name="connsiteY8" fmla="*/ 320932 h 720711"/>
                <a:gd name="connsiteX9" fmla="*/ 239961 w 717019"/>
                <a:gd name="connsiteY9" fmla="*/ 311064 h 720711"/>
                <a:gd name="connsiteX10" fmla="*/ 239716 w 717019"/>
                <a:gd name="connsiteY10" fmla="*/ 311355 h 720711"/>
                <a:gd name="connsiteX11" fmla="*/ 230585 w 717019"/>
                <a:gd name="connsiteY11" fmla="*/ 280270 h 720711"/>
                <a:gd name="connsiteX12" fmla="*/ 175280 w 717019"/>
                <a:gd name="connsiteY12" fmla="*/ 229549 h 720711"/>
                <a:gd name="connsiteX13" fmla="*/ 188018 w 717019"/>
                <a:gd name="connsiteY13" fmla="*/ 241231 h 720711"/>
                <a:gd name="connsiteX14" fmla="*/ 176767 w 717019"/>
                <a:gd name="connsiteY14" fmla="*/ 264681 h 720711"/>
                <a:gd name="connsiteX15" fmla="*/ 204569 w 717019"/>
                <a:gd name="connsiteY15" fmla="*/ 353001 h 720711"/>
                <a:gd name="connsiteX16" fmla="*/ 280866 w 717019"/>
                <a:gd name="connsiteY16" fmla="*/ 375423 h 720711"/>
                <a:gd name="connsiteX17" fmla="*/ 318697 w 717019"/>
                <a:gd name="connsiteY17" fmla="*/ 361076 h 720711"/>
                <a:gd name="connsiteX18" fmla="*/ 369250 w 717019"/>
                <a:gd name="connsiteY18" fmla="*/ 407439 h 720711"/>
                <a:gd name="connsiteX19" fmla="*/ 327006 w 717019"/>
                <a:gd name="connsiteY19" fmla="*/ 396258 h 720711"/>
                <a:gd name="connsiteX20" fmla="*/ 284812 w 717019"/>
                <a:gd name="connsiteY20" fmla="*/ 438107 h 720711"/>
                <a:gd name="connsiteX21" fmla="*/ 385381 w 717019"/>
                <a:gd name="connsiteY21" fmla="*/ 464646 h 720711"/>
                <a:gd name="connsiteX22" fmla="*/ 415805 w 717019"/>
                <a:gd name="connsiteY22" fmla="*/ 450133 h 720711"/>
                <a:gd name="connsiteX23" fmla="*/ 428627 w 717019"/>
                <a:gd name="connsiteY23" fmla="*/ 461893 h 720711"/>
                <a:gd name="connsiteX24" fmla="*/ 454996 w 717019"/>
                <a:gd name="connsiteY24" fmla="*/ 433141 h 720711"/>
                <a:gd name="connsiteX25" fmla="*/ 443131 w 717019"/>
                <a:gd name="connsiteY25" fmla="*/ 422259 h 720711"/>
                <a:gd name="connsiteX26" fmla="*/ 457476 w 717019"/>
                <a:gd name="connsiteY26" fmla="*/ 389674 h 720711"/>
                <a:gd name="connsiteX27" fmla="*/ 428374 w 717019"/>
                <a:gd name="connsiteY27" fmla="*/ 291638 h 720711"/>
                <a:gd name="connsiteX28" fmla="*/ 428534 w 717019"/>
                <a:gd name="connsiteY28" fmla="*/ 291451 h 720711"/>
                <a:gd name="connsiteX29" fmla="*/ 427407 w 717019"/>
                <a:gd name="connsiteY29" fmla="*/ 290623 h 720711"/>
                <a:gd name="connsiteX30" fmla="*/ 427024 w 717019"/>
                <a:gd name="connsiteY30" fmla="*/ 290221 h 720711"/>
                <a:gd name="connsiteX31" fmla="*/ 426958 w 717019"/>
                <a:gd name="connsiteY31" fmla="*/ 290293 h 720711"/>
                <a:gd name="connsiteX32" fmla="*/ 352832 w 717019"/>
                <a:gd name="connsiteY32" fmla="*/ 271260 h 720711"/>
                <a:gd name="connsiteX33" fmla="*/ 307533 w 717019"/>
                <a:gd name="connsiteY33" fmla="*/ 297904 h 720711"/>
                <a:gd name="connsiteX34" fmla="*/ 255217 w 717019"/>
                <a:gd name="connsiteY34" fmla="*/ 249925 h 720711"/>
                <a:gd name="connsiteX35" fmla="*/ 258272 w 717019"/>
                <a:gd name="connsiteY35" fmla="*/ 248606 h 720711"/>
                <a:gd name="connsiteX36" fmla="*/ 296374 w 717019"/>
                <a:gd name="connsiteY36" fmla="*/ 258661 h 720711"/>
                <a:gd name="connsiteX37" fmla="*/ 334358 w 717019"/>
                <a:gd name="connsiteY37" fmla="*/ 220988 h 720711"/>
                <a:gd name="connsiteX38" fmla="*/ 243823 w 717019"/>
                <a:gd name="connsiteY38" fmla="*/ 197097 h 720711"/>
                <a:gd name="connsiteX39" fmla="*/ 213832 w 717019"/>
                <a:gd name="connsiteY39" fmla="*/ 211972 h 720711"/>
                <a:gd name="connsiteX40" fmla="*/ 201648 w 717019"/>
                <a:gd name="connsiteY40" fmla="*/ 200798 h 720711"/>
                <a:gd name="connsiteX41" fmla="*/ 175280 w 717019"/>
                <a:gd name="connsiteY41" fmla="*/ 229549 h 720711"/>
                <a:gd name="connsiteX42" fmla="*/ 12 w 717019"/>
                <a:gd name="connsiteY42" fmla="*/ 316049 h 720711"/>
                <a:gd name="connsiteX43" fmla="*/ 225239 w 717019"/>
                <a:gd name="connsiteY43" fmla="*/ 1985 h 720711"/>
                <a:gd name="connsiteX44" fmla="*/ 638347 w 717019"/>
                <a:gd name="connsiteY44" fmla="*/ 96063 h 720711"/>
                <a:gd name="connsiteX45" fmla="*/ 588618 w 717019"/>
                <a:gd name="connsiteY45" fmla="*/ 558590 h 720711"/>
                <a:gd name="connsiteX46" fmla="*/ 71150 w 717019"/>
                <a:gd name="connsiteY46" fmla="*/ 625339 h 720711"/>
                <a:gd name="connsiteX47" fmla="*/ 70567 w 717019"/>
                <a:gd name="connsiteY47" fmla="*/ 624462 h 720711"/>
                <a:gd name="connsiteX48" fmla="*/ 12 w 717019"/>
                <a:gd name="connsiteY48" fmla="*/ 316049 h 720711"/>
                <a:gd name="connsiteX0" fmla="*/ 348904 w 720751"/>
                <a:gd name="connsiteY0" fmla="*/ 335142 h 720009"/>
                <a:gd name="connsiteX1" fmla="*/ 361744 w 720751"/>
                <a:gd name="connsiteY1" fmla="*/ 326619 h 720009"/>
                <a:gd name="connsiteX2" fmla="*/ 387609 w 720751"/>
                <a:gd name="connsiteY2" fmla="*/ 334106 h 720009"/>
                <a:gd name="connsiteX3" fmla="*/ 399673 w 720751"/>
                <a:gd name="connsiteY3" fmla="*/ 375173 h 720009"/>
                <a:gd name="connsiteX4" fmla="*/ 398092 w 720751"/>
                <a:gd name="connsiteY4" fmla="*/ 380253 h 720009"/>
                <a:gd name="connsiteX5" fmla="*/ 348904 w 720751"/>
                <a:gd name="connsiteY5" fmla="*/ 335142 h 720009"/>
                <a:gd name="connsiteX6" fmla="*/ 230585 w 720751"/>
                <a:gd name="connsiteY6" fmla="*/ 279568 h 720009"/>
                <a:gd name="connsiteX7" fmla="*/ 274797 w 720751"/>
                <a:gd name="connsiteY7" fmla="*/ 320114 h 720009"/>
                <a:gd name="connsiteX8" fmla="*/ 274337 w 720751"/>
                <a:gd name="connsiteY8" fmla="*/ 320230 h 720009"/>
                <a:gd name="connsiteX9" fmla="*/ 239961 w 720751"/>
                <a:gd name="connsiteY9" fmla="*/ 310362 h 720009"/>
                <a:gd name="connsiteX10" fmla="*/ 239716 w 720751"/>
                <a:gd name="connsiteY10" fmla="*/ 310653 h 720009"/>
                <a:gd name="connsiteX11" fmla="*/ 230585 w 720751"/>
                <a:gd name="connsiteY11" fmla="*/ 279568 h 720009"/>
                <a:gd name="connsiteX12" fmla="*/ 175280 w 720751"/>
                <a:gd name="connsiteY12" fmla="*/ 228847 h 720009"/>
                <a:gd name="connsiteX13" fmla="*/ 188018 w 720751"/>
                <a:gd name="connsiteY13" fmla="*/ 240529 h 720009"/>
                <a:gd name="connsiteX14" fmla="*/ 176767 w 720751"/>
                <a:gd name="connsiteY14" fmla="*/ 263979 h 720009"/>
                <a:gd name="connsiteX15" fmla="*/ 204569 w 720751"/>
                <a:gd name="connsiteY15" fmla="*/ 352299 h 720009"/>
                <a:gd name="connsiteX16" fmla="*/ 280866 w 720751"/>
                <a:gd name="connsiteY16" fmla="*/ 374721 h 720009"/>
                <a:gd name="connsiteX17" fmla="*/ 318697 w 720751"/>
                <a:gd name="connsiteY17" fmla="*/ 360374 h 720009"/>
                <a:gd name="connsiteX18" fmla="*/ 369250 w 720751"/>
                <a:gd name="connsiteY18" fmla="*/ 406737 h 720009"/>
                <a:gd name="connsiteX19" fmla="*/ 327006 w 720751"/>
                <a:gd name="connsiteY19" fmla="*/ 395556 h 720009"/>
                <a:gd name="connsiteX20" fmla="*/ 284812 w 720751"/>
                <a:gd name="connsiteY20" fmla="*/ 437405 h 720009"/>
                <a:gd name="connsiteX21" fmla="*/ 385381 w 720751"/>
                <a:gd name="connsiteY21" fmla="*/ 463944 h 720009"/>
                <a:gd name="connsiteX22" fmla="*/ 415805 w 720751"/>
                <a:gd name="connsiteY22" fmla="*/ 449431 h 720009"/>
                <a:gd name="connsiteX23" fmla="*/ 428627 w 720751"/>
                <a:gd name="connsiteY23" fmla="*/ 461191 h 720009"/>
                <a:gd name="connsiteX24" fmla="*/ 454996 w 720751"/>
                <a:gd name="connsiteY24" fmla="*/ 432439 h 720009"/>
                <a:gd name="connsiteX25" fmla="*/ 443131 w 720751"/>
                <a:gd name="connsiteY25" fmla="*/ 421557 h 720009"/>
                <a:gd name="connsiteX26" fmla="*/ 457476 w 720751"/>
                <a:gd name="connsiteY26" fmla="*/ 388972 h 720009"/>
                <a:gd name="connsiteX27" fmla="*/ 428374 w 720751"/>
                <a:gd name="connsiteY27" fmla="*/ 290936 h 720009"/>
                <a:gd name="connsiteX28" fmla="*/ 428534 w 720751"/>
                <a:gd name="connsiteY28" fmla="*/ 290749 h 720009"/>
                <a:gd name="connsiteX29" fmla="*/ 427407 w 720751"/>
                <a:gd name="connsiteY29" fmla="*/ 289921 h 720009"/>
                <a:gd name="connsiteX30" fmla="*/ 427024 w 720751"/>
                <a:gd name="connsiteY30" fmla="*/ 289519 h 720009"/>
                <a:gd name="connsiteX31" fmla="*/ 426958 w 720751"/>
                <a:gd name="connsiteY31" fmla="*/ 289591 h 720009"/>
                <a:gd name="connsiteX32" fmla="*/ 352832 w 720751"/>
                <a:gd name="connsiteY32" fmla="*/ 270558 h 720009"/>
                <a:gd name="connsiteX33" fmla="*/ 307533 w 720751"/>
                <a:gd name="connsiteY33" fmla="*/ 297202 h 720009"/>
                <a:gd name="connsiteX34" fmla="*/ 255217 w 720751"/>
                <a:gd name="connsiteY34" fmla="*/ 249223 h 720009"/>
                <a:gd name="connsiteX35" fmla="*/ 258272 w 720751"/>
                <a:gd name="connsiteY35" fmla="*/ 247904 h 720009"/>
                <a:gd name="connsiteX36" fmla="*/ 296374 w 720751"/>
                <a:gd name="connsiteY36" fmla="*/ 257959 h 720009"/>
                <a:gd name="connsiteX37" fmla="*/ 334358 w 720751"/>
                <a:gd name="connsiteY37" fmla="*/ 220286 h 720009"/>
                <a:gd name="connsiteX38" fmla="*/ 243823 w 720751"/>
                <a:gd name="connsiteY38" fmla="*/ 196395 h 720009"/>
                <a:gd name="connsiteX39" fmla="*/ 213832 w 720751"/>
                <a:gd name="connsiteY39" fmla="*/ 211270 h 720009"/>
                <a:gd name="connsiteX40" fmla="*/ 201648 w 720751"/>
                <a:gd name="connsiteY40" fmla="*/ 200096 h 720009"/>
                <a:gd name="connsiteX41" fmla="*/ 175280 w 720751"/>
                <a:gd name="connsiteY41" fmla="*/ 228847 h 720009"/>
                <a:gd name="connsiteX42" fmla="*/ 12 w 720751"/>
                <a:gd name="connsiteY42" fmla="*/ 315347 h 720009"/>
                <a:gd name="connsiteX43" fmla="*/ 225239 w 720751"/>
                <a:gd name="connsiteY43" fmla="*/ 1283 h 720009"/>
                <a:gd name="connsiteX44" fmla="*/ 638347 w 720751"/>
                <a:gd name="connsiteY44" fmla="*/ 95361 h 720009"/>
                <a:gd name="connsiteX45" fmla="*/ 588618 w 720751"/>
                <a:gd name="connsiteY45" fmla="*/ 557888 h 720009"/>
                <a:gd name="connsiteX46" fmla="*/ 71150 w 720751"/>
                <a:gd name="connsiteY46" fmla="*/ 624637 h 720009"/>
                <a:gd name="connsiteX47" fmla="*/ 70567 w 720751"/>
                <a:gd name="connsiteY47" fmla="*/ 623760 h 720009"/>
                <a:gd name="connsiteX48" fmla="*/ 12 w 720751"/>
                <a:gd name="connsiteY48" fmla="*/ 315347 h 720009"/>
                <a:gd name="connsiteX0" fmla="*/ 362658 w 734505"/>
                <a:gd name="connsiteY0" fmla="*/ 335142 h 720009"/>
                <a:gd name="connsiteX1" fmla="*/ 375498 w 734505"/>
                <a:gd name="connsiteY1" fmla="*/ 326619 h 720009"/>
                <a:gd name="connsiteX2" fmla="*/ 401363 w 734505"/>
                <a:gd name="connsiteY2" fmla="*/ 334106 h 720009"/>
                <a:gd name="connsiteX3" fmla="*/ 413427 w 734505"/>
                <a:gd name="connsiteY3" fmla="*/ 375173 h 720009"/>
                <a:gd name="connsiteX4" fmla="*/ 411846 w 734505"/>
                <a:gd name="connsiteY4" fmla="*/ 380253 h 720009"/>
                <a:gd name="connsiteX5" fmla="*/ 362658 w 734505"/>
                <a:gd name="connsiteY5" fmla="*/ 335142 h 720009"/>
                <a:gd name="connsiteX6" fmla="*/ 244339 w 734505"/>
                <a:gd name="connsiteY6" fmla="*/ 279568 h 720009"/>
                <a:gd name="connsiteX7" fmla="*/ 288551 w 734505"/>
                <a:gd name="connsiteY7" fmla="*/ 320114 h 720009"/>
                <a:gd name="connsiteX8" fmla="*/ 288091 w 734505"/>
                <a:gd name="connsiteY8" fmla="*/ 320230 h 720009"/>
                <a:gd name="connsiteX9" fmla="*/ 253715 w 734505"/>
                <a:gd name="connsiteY9" fmla="*/ 310362 h 720009"/>
                <a:gd name="connsiteX10" fmla="*/ 253470 w 734505"/>
                <a:gd name="connsiteY10" fmla="*/ 310653 h 720009"/>
                <a:gd name="connsiteX11" fmla="*/ 244339 w 734505"/>
                <a:gd name="connsiteY11" fmla="*/ 279568 h 720009"/>
                <a:gd name="connsiteX12" fmla="*/ 189034 w 734505"/>
                <a:gd name="connsiteY12" fmla="*/ 228847 h 720009"/>
                <a:gd name="connsiteX13" fmla="*/ 201772 w 734505"/>
                <a:gd name="connsiteY13" fmla="*/ 240529 h 720009"/>
                <a:gd name="connsiteX14" fmla="*/ 190521 w 734505"/>
                <a:gd name="connsiteY14" fmla="*/ 263979 h 720009"/>
                <a:gd name="connsiteX15" fmla="*/ 218323 w 734505"/>
                <a:gd name="connsiteY15" fmla="*/ 352299 h 720009"/>
                <a:gd name="connsiteX16" fmla="*/ 294620 w 734505"/>
                <a:gd name="connsiteY16" fmla="*/ 374721 h 720009"/>
                <a:gd name="connsiteX17" fmla="*/ 332451 w 734505"/>
                <a:gd name="connsiteY17" fmla="*/ 360374 h 720009"/>
                <a:gd name="connsiteX18" fmla="*/ 383004 w 734505"/>
                <a:gd name="connsiteY18" fmla="*/ 406737 h 720009"/>
                <a:gd name="connsiteX19" fmla="*/ 340760 w 734505"/>
                <a:gd name="connsiteY19" fmla="*/ 395556 h 720009"/>
                <a:gd name="connsiteX20" fmla="*/ 298566 w 734505"/>
                <a:gd name="connsiteY20" fmla="*/ 437405 h 720009"/>
                <a:gd name="connsiteX21" fmla="*/ 399135 w 734505"/>
                <a:gd name="connsiteY21" fmla="*/ 463944 h 720009"/>
                <a:gd name="connsiteX22" fmla="*/ 429559 w 734505"/>
                <a:gd name="connsiteY22" fmla="*/ 449431 h 720009"/>
                <a:gd name="connsiteX23" fmla="*/ 442381 w 734505"/>
                <a:gd name="connsiteY23" fmla="*/ 461191 h 720009"/>
                <a:gd name="connsiteX24" fmla="*/ 468750 w 734505"/>
                <a:gd name="connsiteY24" fmla="*/ 432439 h 720009"/>
                <a:gd name="connsiteX25" fmla="*/ 456885 w 734505"/>
                <a:gd name="connsiteY25" fmla="*/ 421557 h 720009"/>
                <a:gd name="connsiteX26" fmla="*/ 471230 w 734505"/>
                <a:gd name="connsiteY26" fmla="*/ 388972 h 720009"/>
                <a:gd name="connsiteX27" fmla="*/ 442128 w 734505"/>
                <a:gd name="connsiteY27" fmla="*/ 290936 h 720009"/>
                <a:gd name="connsiteX28" fmla="*/ 442288 w 734505"/>
                <a:gd name="connsiteY28" fmla="*/ 290749 h 720009"/>
                <a:gd name="connsiteX29" fmla="*/ 441161 w 734505"/>
                <a:gd name="connsiteY29" fmla="*/ 289921 h 720009"/>
                <a:gd name="connsiteX30" fmla="*/ 440778 w 734505"/>
                <a:gd name="connsiteY30" fmla="*/ 289519 h 720009"/>
                <a:gd name="connsiteX31" fmla="*/ 440712 w 734505"/>
                <a:gd name="connsiteY31" fmla="*/ 289591 h 720009"/>
                <a:gd name="connsiteX32" fmla="*/ 366586 w 734505"/>
                <a:gd name="connsiteY32" fmla="*/ 270558 h 720009"/>
                <a:gd name="connsiteX33" fmla="*/ 321287 w 734505"/>
                <a:gd name="connsiteY33" fmla="*/ 297202 h 720009"/>
                <a:gd name="connsiteX34" fmla="*/ 268971 w 734505"/>
                <a:gd name="connsiteY34" fmla="*/ 249223 h 720009"/>
                <a:gd name="connsiteX35" fmla="*/ 272026 w 734505"/>
                <a:gd name="connsiteY35" fmla="*/ 247904 h 720009"/>
                <a:gd name="connsiteX36" fmla="*/ 310128 w 734505"/>
                <a:gd name="connsiteY36" fmla="*/ 257959 h 720009"/>
                <a:gd name="connsiteX37" fmla="*/ 348112 w 734505"/>
                <a:gd name="connsiteY37" fmla="*/ 220286 h 720009"/>
                <a:gd name="connsiteX38" fmla="*/ 257577 w 734505"/>
                <a:gd name="connsiteY38" fmla="*/ 196395 h 720009"/>
                <a:gd name="connsiteX39" fmla="*/ 227586 w 734505"/>
                <a:gd name="connsiteY39" fmla="*/ 211270 h 720009"/>
                <a:gd name="connsiteX40" fmla="*/ 215402 w 734505"/>
                <a:gd name="connsiteY40" fmla="*/ 200096 h 720009"/>
                <a:gd name="connsiteX41" fmla="*/ 189034 w 734505"/>
                <a:gd name="connsiteY41" fmla="*/ 228847 h 720009"/>
                <a:gd name="connsiteX42" fmla="*/ 13766 w 734505"/>
                <a:gd name="connsiteY42" fmla="*/ 315347 h 720009"/>
                <a:gd name="connsiteX43" fmla="*/ 238993 w 734505"/>
                <a:gd name="connsiteY43" fmla="*/ 1283 h 720009"/>
                <a:gd name="connsiteX44" fmla="*/ 652101 w 734505"/>
                <a:gd name="connsiteY44" fmla="*/ 95361 h 720009"/>
                <a:gd name="connsiteX45" fmla="*/ 602372 w 734505"/>
                <a:gd name="connsiteY45" fmla="*/ 557888 h 720009"/>
                <a:gd name="connsiteX46" fmla="*/ 84904 w 734505"/>
                <a:gd name="connsiteY46" fmla="*/ 624637 h 720009"/>
                <a:gd name="connsiteX47" fmla="*/ 34164 w 734505"/>
                <a:gd name="connsiteY47" fmla="*/ 555144 h 720009"/>
                <a:gd name="connsiteX48" fmla="*/ 13766 w 734505"/>
                <a:gd name="connsiteY48" fmla="*/ 315347 h 720009"/>
                <a:gd name="connsiteX0" fmla="*/ 362658 w 734505"/>
                <a:gd name="connsiteY0" fmla="*/ 335142 h 735979"/>
                <a:gd name="connsiteX1" fmla="*/ 375498 w 734505"/>
                <a:gd name="connsiteY1" fmla="*/ 326619 h 735979"/>
                <a:gd name="connsiteX2" fmla="*/ 401363 w 734505"/>
                <a:gd name="connsiteY2" fmla="*/ 334106 h 735979"/>
                <a:gd name="connsiteX3" fmla="*/ 413427 w 734505"/>
                <a:gd name="connsiteY3" fmla="*/ 375173 h 735979"/>
                <a:gd name="connsiteX4" fmla="*/ 411846 w 734505"/>
                <a:gd name="connsiteY4" fmla="*/ 380253 h 735979"/>
                <a:gd name="connsiteX5" fmla="*/ 362658 w 734505"/>
                <a:gd name="connsiteY5" fmla="*/ 335142 h 735979"/>
                <a:gd name="connsiteX6" fmla="*/ 244339 w 734505"/>
                <a:gd name="connsiteY6" fmla="*/ 279568 h 735979"/>
                <a:gd name="connsiteX7" fmla="*/ 288551 w 734505"/>
                <a:gd name="connsiteY7" fmla="*/ 320114 h 735979"/>
                <a:gd name="connsiteX8" fmla="*/ 288091 w 734505"/>
                <a:gd name="connsiteY8" fmla="*/ 320230 h 735979"/>
                <a:gd name="connsiteX9" fmla="*/ 253715 w 734505"/>
                <a:gd name="connsiteY9" fmla="*/ 310362 h 735979"/>
                <a:gd name="connsiteX10" fmla="*/ 253470 w 734505"/>
                <a:gd name="connsiteY10" fmla="*/ 310653 h 735979"/>
                <a:gd name="connsiteX11" fmla="*/ 244339 w 734505"/>
                <a:gd name="connsiteY11" fmla="*/ 279568 h 735979"/>
                <a:gd name="connsiteX12" fmla="*/ 189034 w 734505"/>
                <a:gd name="connsiteY12" fmla="*/ 228847 h 735979"/>
                <a:gd name="connsiteX13" fmla="*/ 201772 w 734505"/>
                <a:gd name="connsiteY13" fmla="*/ 240529 h 735979"/>
                <a:gd name="connsiteX14" fmla="*/ 190521 w 734505"/>
                <a:gd name="connsiteY14" fmla="*/ 263979 h 735979"/>
                <a:gd name="connsiteX15" fmla="*/ 218323 w 734505"/>
                <a:gd name="connsiteY15" fmla="*/ 352299 h 735979"/>
                <a:gd name="connsiteX16" fmla="*/ 294620 w 734505"/>
                <a:gd name="connsiteY16" fmla="*/ 374721 h 735979"/>
                <a:gd name="connsiteX17" fmla="*/ 332451 w 734505"/>
                <a:gd name="connsiteY17" fmla="*/ 360374 h 735979"/>
                <a:gd name="connsiteX18" fmla="*/ 383004 w 734505"/>
                <a:gd name="connsiteY18" fmla="*/ 406737 h 735979"/>
                <a:gd name="connsiteX19" fmla="*/ 340760 w 734505"/>
                <a:gd name="connsiteY19" fmla="*/ 395556 h 735979"/>
                <a:gd name="connsiteX20" fmla="*/ 298566 w 734505"/>
                <a:gd name="connsiteY20" fmla="*/ 437405 h 735979"/>
                <a:gd name="connsiteX21" fmla="*/ 399135 w 734505"/>
                <a:gd name="connsiteY21" fmla="*/ 463944 h 735979"/>
                <a:gd name="connsiteX22" fmla="*/ 429559 w 734505"/>
                <a:gd name="connsiteY22" fmla="*/ 449431 h 735979"/>
                <a:gd name="connsiteX23" fmla="*/ 442381 w 734505"/>
                <a:gd name="connsiteY23" fmla="*/ 461191 h 735979"/>
                <a:gd name="connsiteX24" fmla="*/ 468750 w 734505"/>
                <a:gd name="connsiteY24" fmla="*/ 432439 h 735979"/>
                <a:gd name="connsiteX25" fmla="*/ 456885 w 734505"/>
                <a:gd name="connsiteY25" fmla="*/ 421557 h 735979"/>
                <a:gd name="connsiteX26" fmla="*/ 471230 w 734505"/>
                <a:gd name="connsiteY26" fmla="*/ 388972 h 735979"/>
                <a:gd name="connsiteX27" fmla="*/ 442128 w 734505"/>
                <a:gd name="connsiteY27" fmla="*/ 290936 h 735979"/>
                <a:gd name="connsiteX28" fmla="*/ 442288 w 734505"/>
                <a:gd name="connsiteY28" fmla="*/ 290749 h 735979"/>
                <a:gd name="connsiteX29" fmla="*/ 441161 w 734505"/>
                <a:gd name="connsiteY29" fmla="*/ 289921 h 735979"/>
                <a:gd name="connsiteX30" fmla="*/ 440778 w 734505"/>
                <a:gd name="connsiteY30" fmla="*/ 289519 h 735979"/>
                <a:gd name="connsiteX31" fmla="*/ 440712 w 734505"/>
                <a:gd name="connsiteY31" fmla="*/ 289591 h 735979"/>
                <a:gd name="connsiteX32" fmla="*/ 366586 w 734505"/>
                <a:gd name="connsiteY32" fmla="*/ 270558 h 735979"/>
                <a:gd name="connsiteX33" fmla="*/ 321287 w 734505"/>
                <a:gd name="connsiteY33" fmla="*/ 297202 h 735979"/>
                <a:gd name="connsiteX34" fmla="*/ 268971 w 734505"/>
                <a:gd name="connsiteY34" fmla="*/ 249223 h 735979"/>
                <a:gd name="connsiteX35" fmla="*/ 272026 w 734505"/>
                <a:gd name="connsiteY35" fmla="*/ 247904 h 735979"/>
                <a:gd name="connsiteX36" fmla="*/ 310128 w 734505"/>
                <a:gd name="connsiteY36" fmla="*/ 257959 h 735979"/>
                <a:gd name="connsiteX37" fmla="*/ 348112 w 734505"/>
                <a:gd name="connsiteY37" fmla="*/ 220286 h 735979"/>
                <a:gd name="connsiteX38" fmla="*/ 257577 w 734505"/>
                <a:gd name="connsiteY38" fmla="*/ 196395 h 735979"/>
                <a:gd name="connsiteX39" fmla="*/ 227586 w 734505"/>
                <a:gd name="connsiteY39" fmla="*/ 211270 h 735979"/>
                <a:gd name="connsiteX40" fmla="*/ 215402 w 734505"/>
                <a:gd name="connsiteY40" fmla="*/ 200096 h 735979"/>
                <a:gd name="connsiteX41" fmla="*/ 189034 w 734505"/>
                <a:gd name="connsiteY41" fmla="*/ 228847 h 735979"/>
                <a:gd name="connsiteX42" fmla="*/ 13766 w 734505"/>
                <a:gd name="connsiteY42" fmla="*/ 315347 h 735979"/>
                <a:gd name="connsiteX43" fmla="*/ 238993 w 734505"/>
                <a:gd name="connsiteY43" fmla="*/ 1283 h 735979"/>
                <a:gd name="connsiteX44" fmla="*/ 652101 w 734505"/>
                <a:gd name="connsiteY44" fmla="*/ 95361 h 735979"/>
                <a:gd name="connsiteX45" fmla="*/ 602372 w 734505"/>
                <a:gd name="connsiteY45" fmla="*/ 557888 h 735979"/>
                <a:gd name="connsiteX46" fmla="*/ 146920 w 734505"/>
                <a:gd name="connsiteY46" fmla="*/ 655663 h 735979"/>
                <a:gd name="connsiteX47" fmla="*/ 34164 w 734505"/>
                <a:gd name="connsiteY47" fmla="*/ 555144 h 735979"/>
                <a:gd name="connsiteX48" fmla="*/ 13766 w 734505"/>
                <a:gd name="connsiteY48" fmla="*/ 315347 h 735979"/>
                <a:gd name="connsiteX0" fmla="*/ 348892 w 720739"/>
                <a:gd name="connsiteY0" fmla="*/ 335142 h 735979"/>
                <a:gd name="connsiteX1" fmla="*/ 361732 w 720739"/>
                <a:gd name="connsiteY1" fmla="*/ 326619 h 735979"/>
                <a:gd name="connsiteX2" fmla="*/ 387597 w 720739"/>
                <a:gd name="connsiteY2" fmla="*/ 334106 h 735979"/>
                <a:gd name="connsiteX3" fmla="*/ 399661 w 720739"/>
                <a:gd name="connsiteY3" fmla="*/ 375173 h 735979"/>
                <a:gd name="connsiteX4" fmla="*/ 398080 w 720739"/>
                <a:gd name="connsiteY4" fmla="*/ 380253 h 735979"/>
                <a:gd name="connsiteX5" fmla="*/ 348892 w 720739"/>
                <a:gd name="connsiteY5" fmla="*/ 335142 h 735979"/>
                <a:gd name="connsiteX6" fmla="*/ 230573 w 720739"/>
                <a:gd name="connsiteY6" fmla="*/ 279568 h 735979"/>
                <a:gd name="connsiteX7" fmla="*/ 274785 w 720739"/>
                <a:gd name="connsiteY7" fmla="*/ 320114 h 735979"/>
                <a:gd name="connsiteX8" fmla="*/ 274325 w 720739"/>
                <a:gd name="connsiteY8" fmla="*/ 320230 h 735979"/>
                <a:gd name="connsiteX9" fmla="*/ 239949 w 720739"/>
                <a:gd name="connsiteY9" fmla="*/ 310362 h 735979"/>
                <a:gd name="connsiteX10" fmla="*/ 239704 w 720739"/>
                <a:gd name="connsiteY10" fmla="*/ 310653 h 735979"/>
                <a:gd name="connsiteX11" fmla="*/ 230573 w 720739"/>
                <a:gd name="connsiteY11" fmla="*/ 279568 h 735979"/>
                <a:gd name="connsiteX12" fmla="*/ 175268 w 720739"/>
                <a:gd name="connsiteY12" fmla="*/ 228847 h 735979"/>
                <a:gd name="connsiteX13" fmla="*/ 188006 w 720739"/>
                <a:gd name="connsiteY13" fmla="*/ 240529 h 735979"/>
                <a:gd name="connsiteX14" fmla="*/ 176755 w 720739"/>
                <a:gd name="connsiteY14" fmla="*/ 263979 h 735979"/>
                <a:gd name="connsiteX15" fmla="*/ 204557 w 720739"/>
                <a:gd name="connsiteY15" fmla="*/ 352299 h 735979"/>
                <a:gd name="connsiteX16" fmla="*/ 280854 w 720739"/>
                <a:gd name="connsiteY16" fmla="*/ 374721 h 735979"/>
                <a:gd name="connsiteX17" fmla="*/ 318685 w 720739"/>
                <a:gd name="connsiteY17" fmla="*/ 360374 h 735979"/>
                <a:gd name="connsiteX18" fmla="*/ 369238 w 720739"/>
                <a:gd name="connsiteY18" fmla="*/ 406737 h 735979"/>
                <a:gd name="connsiteX19" fmla="*/ 326994 w 720739"/>
                <a:gd name="connsiteY19" fmla="*/ 395556 h 735979"/>
                <a:gd name="connsiteX20" fmla="*/ 284800 w 720739"/>
                <a:gd name="connsiteY20" fmla="*/ 437405 h 735979"/>
                <a:gd name="connsiteX21" fmla="*/ 385369 w 720739"/>
                <a:gd name="connsiteY21" fmla="*/ 463944 h 735979"/>
                <a:gd name="connsiteX22" fmla="*/ 415793 w 720739"/>
                <a:gd name="connsiteY22" fmla="*/ 449431 h 735979"/>
                <a:gd name="connsiteX23" fmla="*/ 428615 w 720739"/>
                <a:gd name="connsiteY23" fmla="*/ 461191 h 735979"/>
                <a:gd name="connsiteX24" fmla="*/ 454984 w 720739"/>
                <a:gd name="connsiteY24" fmla="*/ 432439 h 735979"/>
                <a:gd name="connsiteX25" fmla="*/ 443119 w 720739"/>
                <a:gd name="connsiteY25" fmla="*/ 421557 h 735979"/>
                <a:gd name="connsiteX26" fmla="*/ 457464 w 720739"/>
                <a:gd name="connsiteY26" fmla="*/ 388972 h 735979"/>
                <a:gd name="connsiteX27" fmla="*/ 428362 w 720739"/>
                <a:gd name="connsiteY27" fmla="*/ 290936 h 735979"/>
                <a:gd name="connsiteX28" fmla="*/ 428522 w 720739"/>
                <a:gd name="connsiteY28" fmla="*/ 290749 h 735979"/>
                <a:gd name="connsiteX29" fmla="*/ 427395 w 720739"/>
                <a:gd name="connsiteY29" fmla="*/ 289921 h 735979"/>
                <a:gd name="connsiteX30" fmla="*/ 427012 w 720739"/>
                <a:gd name="connsiteY30" fmla="*/ 289519 h 735979"/>
                <a:gd name="connsiteX31" fmla="*/ 426946 w 720739"/>
                <a:gd name="connsiteY31" fmla="*/ 289591 h 735979"/>
                <a:gd name="connsiteX32" fmla="*/ 352820 w 720739"/>
                <a:gd name="connsiteY32" fmla="*/ 270558 h 735979"/>
                <a:gd name="connsiteX33" fmla="*/ 307521 w 720739"/>
                <a:gd name="connsiteY33" fmla="*/ 297202 h 735979"/>
                <a:gd name="connsiteX34" fmla="*/ 255205 w 720739"/>
                <a:gd name="connsiteY34" fmla="*/ 249223 h 735979"/>
                <a:gd name="connsiteX35" fmla="*/ 258260 w 720739"/>
                <a:gd name="connsiteY35" fmla="*/ 247904 h 735979"/>
                <a:gd name="connsiteX36" fmla="*/ 296362 w 720739"/>
                <a:gd name="connsiteY36" fmla="*/ 257959 h 735979"/>
                <a:gd name="connsiteX37" fmla="*/ 334346 w 720739"/>
                <a:gd name="connsiteY37" fmla="*/ 220286 h 735979"/>
                <a:gd name="connsiteX38" fmla="*/ 243811 w 720739"/>
                <a:gd name="connsiteY38" fmla="*/ 196395 h 735979"/>
                <a:gd name="connsiteX39" fmla="*/ 213820 w 720739"/>
                <a:gd name="connsiteY39" fmla="*/ 211270 h 735979"/>
                <a:gd name="connsiteX40" fmla="*/ 201636 w 720739"/>
                <a:gd name="connsiteY40" fmla="*/ 200096 h 735979"/>
                <a:gd name="connsiteX41" fmla="*/ 175268 w 720739"/>
                <a:gd name="connsiteY41" fmla="*/ 228847 h 735979"/>
                <a:gd name="connsiteX42" fmla="*/ 0 w 720739"/>
                <a:gd name="connsiteY42" fmla="*/ 315347 h 735979"/>
                <a:gd name="connsiteX43" fmla="*/ 225227 w 720739"/>
                <a:gd name="connsiteY43" fmla="*/ 1283 h 735979"/>
                <a:gd name="connsiteX44" fmla="*/ 638335 w 720739"/>
                <a:gd name="connsiteY44" fmla="*/ 95361 h 735979"/>
                <a:gd name="connsiteX45" fmla="*/ 588606 w 720739"/>
                <a:gd name="connsiteY45" fmla="*/ 557888 h 735979"/>
                <a:gd name="connsiteX46" fmla="*/ 133154 w 720739"/>
                <a:gd name="connsiteY46" fmla="*/ 655663 h 735979"/>
                <a:gd name="connsiteX47" fmla="*/ 0 w 720739"/>
                <a:gd name="connsiteY47" fmla="*/ 315347 h 735979"/>
                <a:gd name="connsiteX0" fmla="*/ 348892 w 720739"/>
                <a:gd name="connsiteY0" fmla="*/ 335142 h 719800"/>
                <a:gd name="connsiteX1" fmla="*/ 361732 w 720739"/>
                <a:gd name="connsiteY1" fmla="*/ 326619 h 719800"/>
                <a:gd name="connsiteX2" fmla="*/ 387597 w 720739"/>
                <a:gd name="connsiteY2" fmla="*/ 334106 h 719800"/>
                <a:gd name="connsiteX3" fmla="*/ 399661 w 720739"/>
                <a:gd name="connsiteY3" fmla="*/ 375173 h 719800"/>
                <a:gd name="connsiteX4" fmla="*/ 398080 w 720739"/>
                <a:gd name="connsiteY4" fmla="*/ 380253 h 719800"/>
                <a:gd name="connsiteX5" fmla="*/ 348892 w 720739"/>
                <a:gd name="connsiteY5" fmla="*/ 335142 h 719800"/>
                <a:gd name="connsiteX6" fmla="*/ 230573 w 720739"/>
                <a:gd name="connsiteY6" fmla="*/ 279568 h 719800"/>
                <a:gd name="connsiteX7" fmla="*/ 274785 w 720739"/>
                <a:gd name="connsiteY7" fmla="*/ 320114 h 719800"/>
                <a:gd name="connsiteX8" fmla="*/ 274325 w 720739"/>
                <a:gd name="connsiteY8" fmla="*/ 320230 h 719800"/>
                <a:gd name="connsiteX9" fmla="*/ 239949 w 720739"/>
                <a:gd name="connsiteY9" fmla="*/ 310362 h 719800"/>
                <a:gd name="connsiteX10" fmla="*/ 239704 w 720739"/>
                <a:gd name="connsiteY10" fmla="*/ 310653 h 719800"/>
                <a:gd name="connsiteX11" fmla="*/ 230573 w 720739"/>
                <a:gd name="connsiteY11" fmla="*/ 279568 h 719800"/>
                <a:gd name="connsiteX12" fmla="*/ 175268 w 720739"/>
                <a:gd name="connsiteY12" fmla="*/ 228847 h 719800"/>
                <a:gd name="connsiteX13" fmla="*/ 188006 w 720739"/>
                <a:gd name="connsiteY13" fmla="*/ 240529 h 719800"/>
                <a:gd name="connsiteX14" fmla="*/ 176755 w 720739"/>
                <a:gd name="connsiteY14" fmla="*/ 263979 h 719800"/>
                <a:gd name="connsiteX15" fmla="*/ 204557 w 720739"/>
                <a:gd name="connsiteY15" fmla="*/ 352299 h 719800"/>
                <a:gd name="connsiteX16" fmla="*/ 280854 w 720739"/>
                <a:gd name="connsiteY16" fmla="*/ 374721 h 719800"/>
                <a:gd name="connsiteX17" fmla="*/ 318685 w 720739"/>
                <a:gd name="connsiteY17" fmla="*/ 360374 h 719800"/>
                <a:gd name="connsiteX18" fmla="*/ 369238 w 720739"/>
                <a:gd name="connsiteY18" fmla="*/ 406737 h 719800"/>
                <a:gd name="connsiteX19" fmla="*/ 326994 w 720739"/>
                <a:gd name="connsiteY19" fmla="*/ 395556 h 719800"/>
                <a:gd name="connsiteX20" fmla="*/ 284800 w 720739"/>
                <a:gd name="connsiteY20" fmla="*/ 437405 h 719800"/>
                <a:gd name="connsiteX21" fmla="*/ 385369 w 720739"/>
                <a:gd name="connsiteY21" fmla="*/ 463944 h 719800"/>
                <a:gd name="connsiteX22" fmla="*/ 415793 w 720739"/>
                <a:gd name="connsiteY22" fmla="*/ 449431 h 719800"/>
                <a:gd name="connsiteX23" fmla="*/ 428615 w 720739"/>
                <a:gd name="connsiteY23" fmla="*/ 461191 h 719800"/>
                <a:gd name="connsiteX24" fmla="*/ 454984 w 720739"/>
                <a:gd name="connsiteY24" fmla="*/ 432439 h 719800"/>
                <a:gd name="connsiteX25" fmla="*/ 443119 w 720739"/>
                <a:gd name="connsiteY25" fmla="*/ 421557 h 719800"/>
                <a:gd name="connsiteX26" fmla="*/ 457464 w 720739"/>
                <a:gd name="connsiteY26" fmla="*/ 388972 h 719800"/>
                <a:gd name="connsiteX27" fmla="*/ 428362 w 720739"/>
                <a:gd name="connsiteY27" fmla="*/ 290936 h 719800"/>
                <a:gd name="connsiteX28" fmla="*/ 428522 w 720739"/>
                <a:gd name="connsiteY28" fmla="*/ 290749 h 719800"/>
                <a:gd name="connsiteX29" fmla="*/ 427395 w 720739"/>
                <a:gd name="connsiteY29" fmla="*/ 289921 h 719800"/>
                <a:gd name="connsiteX30" fmla="*/ 427012 w 720739"/>
                <a:gd name="connsiteY30" fmla="*/ 289519 h 719800"/>
                <a:gd name="connsiteX31" fmla="*/ 426946 w 720739"/>
                <a:gd name="connsiteY31" fmla="*/ 289591 h 719800"/>
                <a:gd name="connsiteX32" fmla="*/ 352820 w 720739"/>
                <a:gd name="connsiteY32" fmla="*/ 270558 h 719800"/>
                <a:gd name="connsiteX33" fmla="*/ 307521 w 720739"/>
                <a:gd name="connsiteY33" fmla="*/ 297202 h 719800"/>
                <a:gd name="connsiteX34" fmla="*/ 255205 w 720739"/>
                <a:gd name="connsiteY34" fmla="*/ 249223 h 719800"/>
                <a:gd name="connsiteX35" fmla="*/ 258260 w 720739"/>
                <a:gd name="connsiteY35" fmla="*/ 247904 h 719800"/>
                <a:gd name="connsiteX36" fmla="*/ 296362 w 720739"/>
                <a:gd name="connsiteY36" fmla="*/ 257959 h 719800"/>
                <a:gd name="connsiteX37" fmla="*/ 334346 w 720739"/>
                <a:gd name="connsiteY37" fmla="*/ 220286 h 719800"/>
                <a:gd name="connsiteX38" fmla="*/ 243811 w 720739"/>
                <a:gd name="connsiteY38" fmla="*/ 196395 h 719800"/>
                <a:gd name="connsiteX39" fmla="*/ 213820 w 720739"/>
                <a:gd name="connsiteY39" fmla="*/ 211270 h 719800"/>
                <a:gd name="connsiteX40" fmla="*/ 201636 w 720739"/>
                <a:gd name="connsiteY40" fmla="*/ 200096 h 719800"/>
                <a:gd name="connsiteX41" fmla="*/ 175268 w 720739"/>
                <a:gd name="connsiteY41" fmla="*/ 228847 h 719800"/>
                <a:gd name="connsiteX42" fmla="*/ 0 w 720739"/>
                <a:gd name="connsiteY42" fmla="*/ 315347 h 719800"/>
                <a:gd name="connsiteX43" fmla="*/ 225227 w 720739"/>
                <a:gd name="connsiteY43" fmla="*/ 1283 h 719800"/>
                <a:gd name="connsiteX44" fmla="*/ 638335 w 720739"/>
                <a:gd name="connsiteY44" fmla="*/ 95361 h 719800"/>
                <a:gd name="connsiteX45" fmla="*/ 588606 w 720739"/>
                <a:gd name="connsiteY45" fmla="*/ 557888 h 719800"/>
                <a:gd name="connsiteX46" fmla="*/ 81233 w 720739"/>
                <a:gd name="connsiteY46" fmla="*/ 624201 h 719800"/>
                <a:gd name="connsiteX47" fmla="*/ 0 w 720739"/>
                <a:gd name="connsiteY47" fmla="*/ 315347 h 719800"/>
                <a:gd name="connsiteX0" fmla="*/ 348892 w 720739"/>
                <a:gd name="connsiteY0" fmla="*/ 335142 h 719800"/>
                <a:gd name="connsiteX1" fmla="*/ 361732 w 720739"/>
                <a:gd name="connsiteY1" fmla="*/ 326619 h 719800"/>
                <a:gd name="connsiteX2" fmla="*/ 387597 w 720739"/>
                <a:gd name="connsiteY2" fmla="*/ 334106 h 719800"/>
                <a:gd name="connsiteX3" fmla="*/ 399661 w 720739"/>
                <a:gd name="connsiteY3" fmla="*/ 375173 h 719800"/>
                <a:gd name="connsiteX4" fmla="*/ 398080 w 720739"/>
                <a:gd name="connsiteY4" fmla="*/ 380253 h 719800"/>
                <a:gd name="connsiteX5" fmla="*/ 348892 w 720739"/>
                <a:gd name="connsiteY5" fmla="*/ 335142 h 719800"/>
                <a:gd name="connsiteX6" fmla="*/ 230573 w 720739"/>
                <a:gd name="connsiteY6" fmla="*/ 279568 h 719800"/>
                <a:gd name="connsiteX7" fmla="*/ 274785 w 720739"/>
                <a:gd name="connsiteY7" fmla="*/ 320114 h 719800"/>
                <a:gd name="connsiteX8" fmla="*/ 274325 w 720739"/>
                <a:gd name="connsiteY8" fmla="*/ 320230 h 719800"/>
                <a:gd name="connsiteX9" fmla="*/ 239949 w 720739"/>
                <a:gd name="connsiteY9" fmla="*/ 310362 h 719800"/>
                <a:gd name="connsiteX10" fmla="*/ 239704 w 720739"/>
                <a:gd name="connsiteY10" fmla="*/ 310653 h 719800"/>
                <a:gd name="connsiteX11" fmla="*/ 230573 w 720739"/>
                <a:gd name="connsiteY11" fmla="*/ 279568 h 719800"/>
                <a:gd name="connsiteX12" fmla="*/ 175268 w 720739"/>
                <a:gd name="connsiteY12" fmla="*/ 228847 h 719800"/>
                <a:gd name="connsiteX13" fmla="*/ 188006 w 720739"/>
                <a:gd name="connsiteY13" fmla="*/ 240529 h 719800"/>
                <a:gd name="connsiteX14" fmla="*/ 176755 w 720739"/>
                <a:gd name="connsiteY14" fmla="*/ 263979 h 719800"/>
                <a:gd name="connsiteX15" fmla="*/ 204557 w 720739"/>
                <a:gd name="connsiteY15" fmla="*/ 352299 h 719800"/>
                <a:gd name="connsiteX16" fmla="*/ 280854 w 720739"/>
                <a:gd name="connsiteY16" fmla="*/ 374721 h 719800"/>
                <a:gd name="connsiteX17" fmla="*/ 318685 w 720739"/>
                <a:gd name="connsiteY17" fmla="*/ 360374 h 719800"/>
                <a:gd name="connsiteX18" fmla="*/ 369238 w 720739"/>
                <a:gd name="connsiteY18" fmla="*/ 406737 h 719800"/>
                <a:gd name="connsiteX19" fmla="*/ 326994 w 720739"/>
                <a:gd name="connsiteY19" fmla="*/ 395556 h 719800"/>
                <a:gd name="connsiteX20" fmla="*/ 284800 w 720739"/>
                <a:gd name="connsiteY20" fmla="*/ 437405 h 719800"/>
                <a:gd name="connsiteX21" fmla="*/ 385369 w 720739"/>
                <a:gd name="connsiteY21" fmla="*/ 463944 h 719800"/>
                <a:gd name="connsiteX22" fmla="*/ 415793 w 720739"/>
                <a:gd name="connsiteY22" fmla="*/ 449431 h 719800"/>
                <a:gd name="connsiteX23" fmla="*/ 428615 w 720739"/>
                <a:gd name="connsiteY23" fmla="*/ 461191 h 719800"/>
                <a:gd name="connsiteX24" fmla="*/ 454984 w 720739"/>
                <a:gd name="connsiteY24" fmla="*/ 432439 h 719800"/>
                <a:gd name="connsiteX25" fmla="*/ 443119 w 720739"/>
                <a:gd name="connsiteY25" fmla="*/ 421557 h 719800"/>
                <a:gd name="connsiteX26" fmla="*/ 457464 w 720739"/>
                <a:gd name="connsiteY26" fmla="*/ 388972 h 719800"/>
                <a:gd name="connsiteX27" fmla="*/ 428362 w 720739"/>
                <a:gd name="connsiteY27" fmla="*/ 290936 h 719800"/>
                <a:gd name="connsiteX28" fmla="*/ 428522 w 720739"/>
                <a:gd name="connsiteY28" fmla="*/ 290749 h 719800"/>
                <a:gd name="connsiteX29" fmla="*/ 427395 w 720739"/>
                <a:gd name="connsiteY29" fmla="*/ 289921 h 719800"/>
                <a:gd name="connsiteX30" fmla="*/ 427012 w 720739"/>
                <a:gd name="connsiteY30" fmla="*/ 289519 h 719800"/>
                <a:gd name="connsiteX31" fmla="*/ 426946 w 720739"/>
                <a:gd name="connsiteY31" fmla="*/ 289591 h 719800"/>
                <a:gd name="connsiteX32" fmla="*/ 352820 w 720739"/>
                <a:gd name="connsiteY32" fmla="*/ 270558 h 719800"/>
                <a:gd name="connsiteX33" fmla="*/ 307521 w 720739"/>
                <a:gd name="connsiteY33" fmla="*/ 297202 h 719800"/>
                <a:gd name="connsiteX34" fmla="*/ 255205 w 720739"/>
                <a:gd name="connsiteY34" fmla="*/ 249223 h 719800"/>
                <a:gd name="connsiteX35" fmla="*/ 258260 w 720739"/>
                <a:gd name="connsiteY35" fmla="*/ 247904 h 719800"/>
                <a:gd name="connsiteX36" fmla="*/ 296362 w 720739"/>
                <a:gd name="connsiteY36" fmla="*/ 257959 h 719800"/>
                <a:gd name="connsiteX37" fmla="*/ 334346 w 720739"/>
                <a:gd name="connsiteY37" fmla="*/ 220286 h 719800"/>
                <a:gd name="connsiteX38" fmla="*/ 243811 w 720739"/>
                <a:gd name="connsiteY38" fmla="*/ 196395 h 719800"/>
                <a:gd name="connsiteX39" fmla="*/ 213820 w 720739"/>
                <a:gd name="connsiteY39" fmla="*/ 211270 h 719800"/>
                <a:gd name="connsiteX40" fmla="*/ 201636 w 720739"/>
                <a:gd name="connsiteY40" fmla="*/ 200096 h 719800"/>
                <a:gd name="connsiteX41" fmla="*/ 175268 w 720739"/>
                <a:gd name="connsiteY41" fmla="*/ 228847 h 719800"/>
                <a:gd name="connsiteX42" fmla="*/ 0 w 720739"/>
                <a:gd name="connsiteY42" fmla="*/ 315347 h 719800"/>
                <a:gd name="connsiteX43" fmla="*/ 225227 w 720739"/>
                <a:gd name="connsiteY43" fmla="*/ 1283 h 719800"/>
                <a:gd name="connsiteX44" fmla="*/ 638335 w 720739"/>
                <a:gd name="connsiteY44" fmla="*/ 95361 h 719800"/>
                <a:gd name="connsiteX45" fmla="*/ 588606 w 720739"/>
                <a:gd name="connsiteY45" fmla="*/ 557888 h 719800"/>
                <a:gd name="connsiteX46" fmla="*/ 81233 w 720739"/>
                <a:gd name="connsiteY46" fmla="*/ 624201 h 719800"/>
                <a:gd name="connsiteX47" fmla="*/ 0 w 720739"/>
                <a:gd name="connsiteY47" fmla="*/ 315347 h 719800"/>
                <a:gd name="connsiteX0" fmla="*/ 348892 w 720739"/>
                <a:gd name="connsiteY0" fmla="*/ 335142 h 729933"/>
                <a:gd name="connsiteX1" fmla="*/ 361732 w 720739"/>
                <a:gd name="connsiteY1" fmla="*/ 326619 h 729933"/>
                <a:gd name="connsiteX2" fmla="*/ 387597 w 720739"/>
                <a:gd name="connsiteY2" fmla="*/ 334106 h 729933"/>
                <a:gd name="connsiteX3" fmla="*/ 399661 w 720739"/>
                <a:gd name="connsiteY3" fmla="*/ 375173 h 729933"/>
                <a:gd name="connsiteX4" fmla="*/ 398080 w 720739"/>
                <a:gd name="connsiteY4" fmla="*/ 380253 h 729933"/>
                <a:gd name="connsiteX5" fmla="*/ 348892 w 720739"/>
                <a:gd name="connsiteY5" fmla="*/ 335142 h 729933"/>
                <a:gd name="connsiteX6" fmla="*/ 230573 w 720739"/>
                <a:gd name="connsiteY6" fmla="*/ 279568 h 729933"/>
                <a:gd name="connsiteX7" fmla="*/ 274785 w 720739"/>
                <a:gd name="connsiteY7" fmla="*/ 320114 h 729933"/>
                <a:gd name="connsiteX8" fmla="*/ 274325 w 720739"/>
                <a:gd name="connsiteY8" fmla="*/ 320230 h 729933"/>
                <a:gd name="connsiteX9" fmla="*/ 239949 w 720739"/>
                <a:gd name="connsiteY9" fmla="*/ 310362 h 729933"/>
                <a:gd name="connsiteX10" fmla="*/ 239704 w 720739"/>
                <a:gd name="connsiteY10" fmla="*/ 310653 h 729933"/>
                <a:gd name="connsiteX11" fmla="*/ 230573 w 720739"/>
                <a:gd name="connsiteY11" fmla="*/ 279568 h 729933"/>
                <a:gd name="connsiteX12" fmla="*/ 175268 w 720739"/>
                <a:gd name="connsiteY12" fmla="*/ 228847 h 729933"/>
                <a:gd name="connsiteX13" fmla="*/ 188006 w 720739"/>
                <a:gd name="connsiteY13" fmla="*/ 240529 h 729933"/>
                <a:gd name="connsiteX14" fmla="*/ 176755 w 720739"/>
                <a:gd name="connsiteY14" fmla="*/ 263979 h 729933"/>
                <a:gd name="connsiteX15" fmla="*/ 204557 w 720739"/>
                <a:gd name="connsiteY15" fmla="*/ 352299 h 729933"/>
                <a:gd name="connsiteX16" fmla="*/ 280854 w 720739"/>
                <a:gd name="connsiteY16" fmla="*/ 374721 h 729933"/>
                <a:gd name="connsiteX17" fmla="*/ 318685 w 720739"/>
                <a:gd name="connsiteY17" fmla="*/ 360374 h 729933"/>
                <a:gd name="connsiteX18" fmla="*/ 369238 w 720739"/>
                <a:gd name="connsiteY18" fmla="*/ 406737 h 729933"/>
                <a:gd name="connsiteX19" fmla="*/ 326994 w 720739"/>
                <a:gd name="connsiteY19" fmla="*/ 395556 h 729933"/>
                <a:gd name="connsiteX20" fmla="*/ 284800 w 720739"/>
                <a:gd name="connsiteY20" fmla="*/ 437405 h 729933"/>
                <a:gd name="connsiteX21" fmla="*/ 385369 w 720739"/>
                <a:gd name="connsiteY21" fmla="*/ 463944 h 729933"/>
                <a:gd name="connsiteX22" fmla="*/ 415793 w 720739"/>
                <a:gd name="connsiteY22" fmla="*/ 449431 h 729933"/>
                <a:gd name="connsiteX23" fmla="*/ 428615 w 720739"/>
                <a:gd name="connsiteY23" fmla="*/ 461191 h 729933"/>
                <a:gd name="connsiteX24" fmla="*/ 454984 w 720739"/>
                <a:gd name="connsiteY24" fmla="*/ 432439 h 729933"/>
                <a:gd name="connsiteX25" fmla="*/ 443119 w 720739"/>
                <a:gd name="connsiteY25" fmla="*/ 421557 h 729933"/>
                <a:gd name="connsiteX26" fmla="*/ 457464 w 720739"/>
                <a:gd name="connsiteY26" fmla="*/ 388972 h 729933"/>
                <a:gd name="connsiteX27" fmla="*/ 428362 w 720739"/>
                <a:gd name="connsiteY27" fmla="*/ 290936 h 729933"/>
                <a:gd name="connsiteX28" fmla="*/ 428522 w 720739"/>
                <a:gd name="connsiteY28" fmla="*/ 290749 h 729933"/>
                <a:gd name="connsiteX29" fmla="*/ 427395 w 720739"/>
                <a:gd name="connsiteY29" fmla="*/ 289921 h 729933"/>
                <a:gd name="connsiteX30" fmla="*/ 427012 w 720739"/>
                <a:gd name="connsiteY30" fmla="*/ 289519 h 729933"/>
                <a:gd name="connsiteX31" fmla="*/ 426946 w 720739"/>
                <a:gd name="connsiteY31" fmla="*/ 289591 h 729933"/>
                <a:gd name="connsiteX32" fmla="*/ 352820 w 720739"/>
                <a:gd name="connsiteY32" fmla="*/ 270558 h 729933"/>
                <a:gd name="connsiteX33" fmla="*/ 307521 w 720739"/>
                <a:gd name="connsiteY33" fmla="*/ 297202 h 729933"/>
                <a:gd name="connsiteX34" fmla="*/ 255205 w 720739"/>
                <a:gd name="connsiteY34" fmla="*/ 249223 h 729933"/>
                <a:gd name="connsiteX35" fmla="*/ 258260 w 720739"/>
                <a:gd name="connsiteY35" fmla="*/ 247904 h 729933"/>
                <a:gd name="connsiteX36" fmla="*/ 296362 w 720739"/>
                <a:gd name="connsiteY36" fmla="*/ 257959 h 729933"/>
                <a:gd name="connsiteX37" fmla="*/ 334346 w 720739"/>
                <a:gd name="connsiteY37" fmla="*/ 220286 h 729933"/>
                <a:gd name="connsiteX38" fmla="*/ 243811 w 720739"/>
                <a:gd name="connsiteY38" fmla="*/ 196395 h 729933"/>
                <a:gd name="connsiteX39" fmla="*/ 213820 w 720739"/>
                <a:gd name="connsiteY39" fmla="*/ 211270 h 729933"/>
                <a:gd name="connsiteX40" fmla="*/ 201636 w 720739"/>
                <a:gd name="connsiteY40" fmla="*/ 200096 h 729933"/>
                <a:gd name="connsiteX41" fmla="*/ 175268 w 720739"/>
                <a:gd name="connsiteY41" fmla="*/ 228847 h 729933"/>
                <a:gd name="connsiteX42" fmla="*/ 0 w 720739"/>
                <a:gd name="connsiteY42" fmla="*/ 315347 h 729933"/>
                <a:gd name="connsiteX43" fmla="*/ 225227 w 720739"/>
                <a:gd name="connsiteY43" fmla="*/ 1283 h 729933"/>
                <a:gd name="connsiteX44" fmla="*/ 638335 w 720739"/>
                <a:gd name="connsiteY44" fmla="*/ 95361 h 729933"/>
                <a:gd name="connsiteX45" fmla="*/ 588606 w 720739"/>
                <a:gd name="connsiteY45" fmla="*/ 557888 h 729933"/>
                <a:gd name="connsiteX46" fmla="*/ 120870 w 720739"/>
                <a:gd name="connsiteY46" fmla="*/ 644397 h 729933"/>
                <a:gd name="connsiteX47" fmla="*/ 0 w 720739"/>
                <a:gd name="connsiteY47" fmla="*/ 315347 h 729933"/>
                <a:gd name="connsiteX0" fmla="*/ 348892 w 720739"/>
                <a:gd name="connsiteY0" fmla="*/ 335142 h 731465"/>
                <a:gd name="connsiteX1" fmla="*/ 361732 w 720739"/>
                <a:gd name="connsiteY1" fmla="*/ 326619 h 731465"/>
                <a:gd name="connsiteX2" fmla="*/ 387597 w 720739"/>
                <a:gd name="connsiteY2" fmla="*/ 334106 h 731465"/>
                <a:gd name="connsiteX3" fmla="*/ 399661 w 720739"/>
                <a:gd name="connsiteY3" fmla="*/ 375173 h 731465"/>
                <a:gd name="connsiteX4" fmla="*/ 398080 w 720739"/>
                <a:gd name="connsiteY4" fmla="*/ 380253 h 731465"/>
                <a:gd name="connsiteX5" fmla="*/ 348892 w 720739"/>
                <a:gd name="connsiteY5" fmla="*/ 335142 h 731465"/>
                <a:gd name="connsiteX6" fmla="*/ 230573 w 720739"/>
                <a:gd name="connsiteY6" fmla="*/ 279568 h 731465"/>
                <a:gd name="connsiteX7" fmla="*/ 274785 w 720739"/>
                <a:gd name="connsiteY7" fmla="*/ 320114 h 731465"/>
                <a:gd name="connsiteX8" fmla="*/ 274325 w 720739"/>
                <a:gd name="connsiteY8" fmla="*/ 320230 h 731465"/>
                <a:gd name="connsiteX9" fmla="*/ 239949 w 720739"/>
                <a:gd name="connsiteY9" fmla="*/ 310362 h 731465"/>
                <a:gd name="connsiteX10" fmla="*/ 239704 w 720739"/>
                <a:gd name="connsiteY10" fmla="*/ 310653 h 731465"/>
                <a:gd name="connsiteX11" fmla="*/ 230573 w 720739"/>
                <a:gd name="connsiteY11" fmla="*/ 279568 h 731465"/>
                <a:gd name="connsiteX12" fmla="*/ 175268 w 720739"/>
                <a:gd name="connsiteY12" fmla="*/ 228847 h 731465"/>
                <a:gd name="connsiteX13" fmla="*/ 188006 w 720739"/>
                <a:gd name="connsiteY13" fmla="*/ 240529 h 731465"/>
                <a:gd name="connsiteX14" fmla="*/ 176755 w 720739"/>
                <a:gd name="connsiteY14" fmla="*/ 263979 h 731465"/>
                <a:gd name="connsiteX15" fmla="*/ 204557 w 720739"/>
                <a:gd name="connsiteY15" fmla="*/ 352299 h 731465"/>
                <a:gd name="connsiteX16" fmla="*/ 280854 w 720739"/>
                <a:gd name="connsiteY16" fmla="*/ 374721 h 731465"/>
                <a:gd name="connsiteX17" fmla="*/ 318685 w 720739"/>
                <a:gd name="connsiteY17" fmla="*/ 360374 h 731465"/>
                <a:gd name="connsiteX18" fmla="*/ 369238 w 720739"/>
                <a:gd name="connsiteY18" fmla="*/ 406737 h 731465"/>
                <a:gd name="connsiteX19" fmla="*/ 326994 w 720739"/>
                <a:gd name="connsiteY19" fmla="*/ 395556 h 731465"/>
                <a:gd name="connsiteX20" fmla="*/ 284800 w 720739"/>
                <a:gd name="connsiteY20" fmla="*/ 437405 h 731465"/>
                <a:gd name="connsiteX21" fmla="*/ 385369 w 720739"/>
                <a:gd name="connsiteY21" fmla="*/ 463944 h 731465"/>
                <a:gd name="connsiteX22" fmla="*/ 415793 w 720739"/>
                <a:gd name="connsiteY22" fmla="*/ 449431 h 731465"/>
                <a:gd name="connsiteX23" fmla="*/ 428615 w 720739"/>
                <a:gd name="connsiteY23" fmla="*/ 461191 h 731465"/>
                <a:gd name="connsiteX24" fmla="*/ 454984 w 720739"/>
                <a:gd name="connsiteY24" fmla="*/ 432439 h 731465"/>
                <a:gd name="connsiteX25" fmla="*/ 443119 w 720739"/>
                <a:gd name="connsiteY25" fmla="*/ 421557 h 731465"/>
                <a:gd name="connsiteX26" fmla="*/ 457464 w 720739"/>
                <a:gd name="connsiteY26" fmla="*/ 388972 h 731465"/>
                <a:gd name="connsiteX27" fmla="*/ 428362 w 720739"/>
                <a:gd name="connsiteY27" fmla="*/ 290936 h 731465"/>
                <a:gd name="connsiteX28" fmla="*/ 428522 w 720739"/>
                <a:gd name="connsiteY28" fmla="*/ 290749 h 731465"/>
                <a:gd name="connsiteX29" fmla="*/ 427395 w 720739"/>
                <a:gd name="connsiteY29" fmla="*/ 289921 h 731465"/>
                <a:gd name="connsiteX30" fmla="*/ 427012 w 720739"/>
                <a:gd name="connsiteY30" fmla="*/ 289519 h 731465"/>
                <a:gd name="connsiteX31" fmla="*/ 426946 w 720739"/>
                <a:gd name="connsiteY31" fmla="*/ 289591 h 731465"/>
                <a:gd name="connsiteX32" fmla="*/ 352820 w 720739"/>
                <a:gd name="connsiteY32" fmla="*/ 270558 h 731465"/>
                <a:gd name="connsiteX33" fmla="*/ 307521 w 720739"/>
                <a:gd name="connsiteY33" fmla="*/ 297202 h 731465"/>
                <a:gd name="connsiteX34" fmla="*/ 255205 w 720739"/>
                <a:gd name="connsiteY34" fmla="*/ 249223 h 731465"/>
                <a:gd name="connsiteX35" fmla="*/ 258260 w 720739"/>
                <a:gd name="connsiteY35" fmla="*/ 247904 h 731465"/>
                <a:gd name="connsiteX36" fmla="*/ 296362 w 720739"/>
                <a:gd name="connsiteY36" fmla="*/ 257959 h 731465"/>
                <a:gd name="connsiteX37" fmla="*/ 334346 w 720739"/>
                <a:gd name="connsiteY37" fmla="*/ 220286 h 731465"/>
                <a:gd name="connsiteX38" fmla="*/ 243811 w 720739"/>
                <a:gd name="connsiteY38" fmla="*/ 196395 h 731465"/>
                <a:gd name="connsiteX39" fmla="*/ 213820 w 720739"/>
                <a:gd name="connsiteY39" fmla="*/ 211270 h 731465"/>
                <a:gd name="connsiteX40" fmla="*/ 201636 w 720739"/>
                <a:gd name="connsiteY40" fmla="*/ 200096 h 731465"/>
                <a:gd name="connsiteX41" fmla="*/ 175268 w 720739"/>
                <a:gd name="connsiteY41" fmla="*/ 228847 h 731465"/>
                <a:gd name="connsiteX42" fmla="*/ 0 w 720739"/>
                <a:gd name="connsiteY42" fmla="*/ 315347 h 731465"/>
                <a:gd name="connsiteX43" fmla="*/ 225227 w 720739"/>
                <a:gd name="connsiteY43" fmla="*/ 1283 h 731465"/>
                <a:gd name="connsiteX44" fmla="*/ 638335 w 720739"/>
                <a:gd name="connsiteY44" fmla="*/ 95361 h 731465"/>
                <a:gd name="connsiteX45" fmla="*/ 588606 w 720739"/>
                <a:gd name="connsiteY45" fmla="*/ 557888 h 731465"/>
                <a:gd name="connsiteX46" fmla="*/ 120870 w 720739"/>
                <a:gd name="connsiteY46" fmla="*/ 644397 h 731465"/>
                <a:gd name="connsiteX47" fmla="*/ 0 w 720739"/>
                <a:gd name="connsiteY47" fmla="*/ 315347 h 731465"/>
                <a:gd name="connsiteX0" fmla="*/ 348892 w 731940"/>
                <a:gd name="connsiteY0" fmla="*/ 336207 h 746412"/>
                <a:gd name="connsiteX1" fmla="*/ 361732 w 731940"/>
                <a:gd name="connsiteY1" fmla="*/ 327684 h 746412"/>
                <a:gd name="connsiteX2" fmla="*/ 387597 w 731940"/>
                <a:gd name="connsiteY2" fmla="*/ 335171 h 746412"/>
                <a:gd name="connsiteX3" fmla="*/ 399661 w 731940"/>
                <a:gd name="connsiteY3" fmla="*/ 376238 h 746412"/>
                <a:gd name="connsiteX4" fmla="*/ 398080 w 731940"/>
                <a:gd name="connsiteY4" fmla="*/ 381318 h 746412"/>
                <a:gd name="connsiteX5" fmla="*/ 348892 w 731940"/>
                <a:gd name="connsiteY5" fmla="*/ 336207 h 746412"/>
                <a:gd name="connsiteX6" fmla="*/ 230573 w 731940"/>
                <a:gd name="connsiteY6" fmla="*/ 280633 h 746412"/>
                <a:gd name="connsiteX7" fmla="*/ 274785 w 731940"/>
                <a:gd name="connsiteY7" fmla="*/ 321179 h 746412"/>
                <a:gd name="connsiteX8" fmla="*/ 274325 w 731940"/>
                <a:gd name="connsiteY8" fmla="*/ 321295 h 746412"/>
                <a:gd name="connsiteX9" fmla="*/ 239949 w 731940"/>
                <a:gd name="connsiteY9" fmla="*/ 311427 h 746412"/>
                <a:gd name="connsiteX10" fmla="*/ 239704 w 731940"/>
                <a:gd name="connsiteY10" fmla="*/ 311718 h 746412"/>
                <a:gd name="connsiteX11" fmla="*/ 230573 w 731940"/>
                <a:gd name="connsiteY11" fmla="*/ 280633 h 746412"/>
                <a:gd name="connsiteX12" fmla="*/ 175268 w 731940"/>
                <a:gd name="connsiteY12" fmla="*/ 229912 h 746412"/>
                <a:gd name="connsiteX13" fmla="*/ 188006 w 731940"/>
                <a:gd name="connsiteY13" fmla="*/ 241594 h 746412"/>
                <a:gd name="connsiteX14" fmla="*/ 176755 w 731940"/>
                <a:gd name="connsiteY14" fmla="*/ 265044 h 746412"/>
                <a:gd name="connsiteX15" fmla="*/ 204557 w 731940"/>
                <a:gd name="connsiteY15" fmla="*/ 353364 h 746412"/>
                <a:gd name="connsiteX16" fmla="*/ 280854 w 731940"/>
                <a:gd name="connsiteY16" fmla="*/ 375786 h 746412"/>
                <a:gd name="connsiteX17" fmla="*/ 318685 w 731940"/>
                <a:gd name="connsiteY17" fmla="*/ 361439 h 746412"/>
                <a:gd name="connsiteX18" fmla="*/ 369238 w 731940"/>
                <a:gd name="connsiteY18" fmla="*/ 407802 h 746412"/>
                <a:gd name="connsiteX19" fmla="*/ 326994 w 731940"/>
                <a:gd name="connsiteY19" fmla="*/ 396621 h 746412"/>
                <a:gd name="connsiteX20" fmla="*/ 284800 w 731940"/>
                <a:gd name="connsiteY20" fmla="*/ 438470 h 746412"/>
                <a:gd name="connsiteX21" fmla="*/ 385369 w 731940"/>
                <a:gd name="connsiteY21" fmla="*/ 465009 h 746412"/>
                <a:gd name="connsiteX22" fmla="*/ 415793 w 731940"/>
                <a:gd name="connsiteY22" fmla="*/ 450496 h 746412"/>
                <a:gd name="connsiteX23" fmla="*/ 428615 w 731940"/>
                <a:gd name="connsiteY23" fmla="*/ 462256 h 746412"/>
                <a:gd name="connsiteX24" fmla="*/ 454984 w 731940"/>
                <a:gd name="connsiteY24" fmla="*/ 433504 h 746412"/>
                <a:gd name="connsiteX25" fmla="*/ 443119 w 731940"/>
                <a:gd name="connsiteY25" fmla="*/ 422622 h 746412"/>
                <a:gd name="connsiteX26" fmla="*/ 457464 w 731940"/>
                <a:gd name="connsiteY26" fmla="*/ 390037 h 746412"/>
                <a:gd name="connsiteX27" fmla="*/ 428362 w 731940"/>
                <a:gd name="connsiteY27" fmla="*/ 292001 h 746412"/>
                <a:gd name="connsiteX28" fmla="*/ 428522 w 731940"/>
                <a:gd name="connsiteY28" fmla="*/ 291814 h 746412"/>
                <a:gd name="connsiteX29" fmla="*/ 427395 w 731940"/>
                <a:gd name="connsiteY29" fmla="*/ 290986 h 746412"/>
                <a:gd name="connsiteX30" fmla="*/ 427012 w 731940"/>
                <a:gd name="connsiteY30" fmla="*/ 290584 h 746412"/>
                <a:gd name="connsiteX31" fmla="*/ 426946 w 731940"/>
                <a:gd name="connsiteY31" fmla="*/ 290656 h 746412"/>
                <a:gd name="connsiteX32" fmla="*/ 352820 w 731940"/>
                <a:gd name="connsiteY32" fmla="*/ 271623 h 746412"/>
                <a:gd name="connsiteX33" fmla="*/ 307521 w 731940"/>
                <a:gd name="connsiteY33" fmla="*/ 298267 h 746412"/>
                <a:gd name="connsiteX34" fmla="*/ 255205 w 731940"/>
                <a:gd name="connsiteY34" fmla="*/ 250288 h 746412"/>
                <a:gd name="connsiteX35" fmla="*/ 258260 w 731940"/>
                <a:gd name="connsiteY35" fmla="*/ 248969 h 746412"/>
                <a:gd name="connsiteX36" fmla="*/ 296362 w 731940"/>
                <a:gd name="connsiteY36" fmla="*/ 259024 h 746412"/>
                <a:gd name="connsiteX37" fmla="*/ 334346 w 731940"/>
                <a:gd name="connsiteY37" fmla="*/ 221351 h 746412"/>
                <a:gd name="connsiteX38" fmla="*/ 243811 w 731940"/>
                <a:gd name="connsiteY38" fmla="*/ 197460 h 746412"/>
                <a:gd name="connsiteX39" fmla="*/ 213820 w 731940"/>
                <a:gd name="connsiteY39" fmla="*/ 212335 h 746412"/>
                <a:gd name="connsiteX40" fmla="*/ 201636 w 731940"/>
                <a:gd name="connsiteY40" fmla="*/ 201161 h 746412"/>
                <a:gd name="connsiteX41" fmla="*/ 175268 w 731940"/>
                <a:gd name="connsiteY41" fmla="*/ 229912 h 746412"/>
                <a:gd name="connsiteX42" fmla="*/ 0 w 731940"/>
                <a:gd name="connsiteY42" fmla="*/ 316412 h 746412"/>
                <a:gd name="connsiteX43" fmla="*/ 225227 w 731940"/>
                <a:gd name="connsiteY43" fmla="*/ 2348 h 746412"/>
                <a:gd name="connsiteX44" fmla="*/ 638335 w 731940"/>
                <a:gd name="connsiteY44" fmla="*/ 96426 h 746412"/>
                <a:gd name="connsiteX45" fmla="*/ 611711 w 731940"/>
                <a:gd name="connsiteY45" fmla="*/ 586606 h 746412"/>
                <a:gd name="connsiteX46" fmla="*/ 120870 w 731940"/>
                <a:gd name="connsiteY46" fmla="*/ 645462 h 746412"/>
                <a:gd name="connsiteX47" fmla="*/ 0 w 731940"/>
                <a:gd name="connsiteY47" fmla="*/ 316412 h 746412"/>
                <a:gd name="connsiteX0" fmla="*/ 348892 w 731940"/>
                <a:gd name="connsiteY0" fmla="*/ 336207 h 721787"/>
                <a:gd name="connsiteX1" fmla="*/ 361732 w 731940"/>
                <a:gd name="connsiteY1" fmla="*/ 327684 h 721787"/>
                <a:gd name="connsiteX2" fmla="*/ 387597 w 731940"/>
                <a:gd name="connsiteY2" fmla="*/ 335171 h 721787"/>
                <a:gd name="connsiteX3" fmla="*/ 399661 w 731940"/>
                <a:gd name="connsiteY3" fmla="*/ 376238 h 721787"/>
                <a:gd name="connsiteX4" fmla="*/ 398080 w 731940"/>
                <a:gd name="connsiteY4" fmla="*/ 381318 h 721787"/>
                <a:gd name="connsiteX5" fmla="*/ 348892 w 731940"/>
                <a:gd name="connsiteY5" fmla="*/ 336207 h 721787"/>
                <a:gd name="connsiteX6" fmla="*/ 230573 w 731940"/>
                <a:gd name="connsiteY6" fmla="*/ 280633 h 721787"/>
                <a:gd name="connsiteX7" fmla="*/ 274785 w 731940"/>
                <a:gd name="connsiteY7" fmla="*/ 321179 h 721787"/>
                <a:gd name="connsiteX8" fmla="*/ 274325 w 731940"/>
                <a:gd name="connsiteY8" fmla="*/ 321295 h 721787"/>
                <a:gd name="connsiteX9" fmla="*/ 239949 w 731940"/>
                <a:gd name="connsiteY9" fmla="*/ 311427 h 721787"/>
                <a:gd name="connsiteX10" fmla="*/ 239704 w 731940"/>
                <a:gd name="connsiteY10" fmla="*/ 311718 h 721787"/>
                <a:gd name="connsiteX11" fmla="*/ 230573 w 731940"/>
                <a:gd name="connsiteY11" fmla="*/ 280633 h 721787"/>
                <a:gd name="connsiteX12" fmla="*/ 175268 w 731940"/>
                <a:gd name="connsiteY12" fmla="*/ 229912 h 721787"/>
                <a:gd name="connsiteX13" fmla="*/ 188006 w 731940"/>
                <a:gd name="connsiteY13" fmla="*/ 241594 h 721787"/>
                <a:gd name="connsiteX14" fmla="*/ 176755 w 731940"/>
                <a:gd name="connsiteY14" fmla="*/ 265044 h 721787"/>
                <a:gd name="connsiteX15" fmla="*/ 204557 w 731940"/>
                <a:gd name="connsiteY15" fmla="*/ 353364 h 721787"/>
                <a:gd name="connsiteX16" fmla="*/ 280854 w 731940"/>
                <a:gd name="connsiteY16" fmla="*/ 375786 h 721787"/>
                <a:gd name="connsiteX17" fmla="*/ 318685 w 731940"/>
                <a:gd name="connsiteY17" fmla="*/ 361439 h 721787"/>
                <a:gd name="connsiteX18" fmla="*/ 369238 w 731940"/>
                <a:gd name="connsiteY18" fmla="*/ 407802 h 721787"/>
                <a:gd name="connsiteX19" fmla="*/ 326994 w 731940"/>
                <a:gd name="connsiteY19" fmla="*/ 396621 h 721787"/>
                <a:gd name="connsiteX20" fmla="*/ 284800 w 731940"/>
                <a:gd name="connsiteY20" fmla="*/ 438470 h 721787"/>
                <a:gd name="connsiteX21" fmla="*/ 385369 w 731940"/>
                <a:gd name="connsiteY21" fmla="*/ 465009 h 721787"/>
                <a:gd name="connsiteX22" fmla="*/ 415793 w 731940"/>
                <a:gd name="connsiteY22" fmla="*/ 450496 h 721787"/>
                <a:gd name="connsiteX23" fmla="*/ 428615 w 731940"/>
                <a:gd name="connsiteY23" fmla="*/ 462256 h 721787"/>
                <a:gd name="connsiteX24" fmla="*/ 454984 w 731940"/>
                <a:gd name="connsiteY24" fmla="*/ 433504 h 721787"/>
                <a:gd name="connsiteX25" fmla="*/ 443119 w 731940"/>
                <a:gd name="connsiteY25" fmla="*/ 422622 h 721787"/>
                <a:gd name="connsiteX26" fmla="*/ 457464 w 731940"/>
                <a:gd name="connsiteY26" fmla="*/ 390037 h 721787"/>
                <a:gd name="connsiteX27" fmla="*/ 428362 w 731940"/>
                <a:gd name="connsiteY27" fmla="*/ 292001 h 721787"/>
                <a:gd name="connsiteX28" fmla="*/ 428522 w 731940"/>
                <a:gd name="connsiteY28" fmla="*/ 291814 h 721787"/>
                <a:gd name="connsiteX29" fmla="*/ 427395 w 731940"/>
                <a:gd name="connsiteY29" fmla="*/ 290986 h 721787"/>
                <a:gd name="connsiteX30" fmla="*/ 427012 w 731940"/>
                <a:gd name="connsiteY30" fmla="*/ 290584 h 721787"/>
                <a:gd name="connsiteX31" fmla="*/ 426946 w 731940"/>
                <a:gd name="connsiteY31" fmla="*/ 290656 h 721787"/>
                <a:gd name="connsiteX32" fmla="*/ 352820 w 731940"/>
                <a:gd name="connsiteY32" fmla="*/ 271623 h 721787"/>
                <a:gd name="connsiteX33" fmla="*/ 307521 w 731940"/>
                <a:gd name="connsiteY33" fmla="*/ 298267 h 721787"/>
                <a:gd name="connsiteX34" fmla="*/ 255205 w 731940"/>
                <a:gd name="connsiteY34" fmla="*/ 250288 h 721787"/>
                <a:gd name="connsiteX35" fmla="*/ 258260 w 731940"/>
                <a:gd name="connsiteY35" fmla="*/ 248969 h 721787"/>
                <a:gd name="connsiteX36" fmla="*/ 296362 w 731940"/>
                <a:gd name="connsiteY36" fmla="*/ 259024 h 721787"/>
                <a:gd name="connsiteX37" fmla="*/ 334346 w 731940"/>
                <a:gd name="connsiteY37" fmla="*/ 221351 h 721787"/>
                <a:gd name="connsiteX38" fmla="*/ 243811 w 731940"/>
                <a:gd name="connsiteY38" fmla="*/ 197460 h 721787"/>
                <a:gd name="connsiteX39" fmla="*/ 213820 w 731940"/>
                <a:gd name="connsiteY39" fmla="*/ 212335 h 721787"/>
                <a:gd name="connsiteX40" fmla="*/ 201636 w 731940"/>
                <a:gd name="connsiteY40" fmla="*/ 201161 h 721787"/>
                <a:gd name="connsiteX41" fmla="*/ 175268 w 731940"/>
                <a:gd name="connsiteY41" fmla="*/ 229912 h 721787"/>
                <a:gd name="connsiteX42" fmla="*/ 0 w 731940"/>
                <a:gd name="connsiteY42" fmla="*/ 316412 h 721787"/>
                <a:gd name="connsiteX43" fmla="*/ 225227 w 731940"/>
                <a:gd name="connsiteY43" fmla="*/ 2348 h 721787"/>
                <a:gd name="connsiteX44" fmla="*/ 638335 w 731940"/>
                <a:gd name="connsiteY44" fmla="*/ 96426 h 721787"/>
                <a:gd name="connsiteX45" fmla="*/ 611711 w 731940"/>
                <a:gd name="connsiteY45" fmla="*/ 586606 h 721787"/>
                <a:gd name="connsiteX46" fmla="*/ 120870 w 731940"/>
                <a:gd name="connsiteY46" fmla="*/ 645462 h 721787"/>
                <a:gd name="connsiteX47" fmla="*/ 0 w 731940"/>
                <a:gd name="connsiteY47" fmla="*/ 316412 h 721787"/>
                <a:gd name="connsiteX0" fmla="*/ 348892 w 703658"/>
                <a:gd name="connsiteY0" fmla="*/ 336207 h 721787"/>
                <a:gd name="connsiteX1" fmla="*/ 361732 w 703658"/>
                <a:gd name="connsiteY1" fmla="*/ 327684 h 721787"/>
                <a:gd name="connsiteX2" fmla="*/ 387597 w 703658"/>
                <a:gd name="connsiteY2" fmla="*/ 335171 h 721787"/>
                <a:gd name="connsiteX3" fmla="*/ 399661 w 703658"/>
                <a:gd name="connsiteY3" fmla="*/ 376238 h 721787"/>
                <a:gd name="connsiteX4" fmla="*/ 398080 w 703658"/>
                <a:gd name="connsiteY4" fmla="*/ 381318 h 721787"/>
                <a:gd name="connsiteX5" fmla="*/ 348892 w 703658"/>
                <a:gd name="connsiteY5" fmla="*/ 336207 h 721787"/>
                <a:gd name="connsiteX6" fmla="*/ 230573 w 703658"/>
                <a:gd name="connsiteY6" fmla="*/ 280633 h 721787"/>
                <a:gd name="connsiteX7" fmla="*/ 274785 w 703658"/>
                <a:gd name="connsiteY7" fmla="*/ 321179 h 721787"/>
                <a:gd name="connsiteX8" fmla="*/ 274325 w 703658"/>
                <a:gd name="connsiteY8" fmla="*/ 321295 h 721787"/>
                <a:gd name="connsiteX9" fmla="*/ 239949 w 703658"/>
                <a:gd name="connsiteY9" fmla="*/ 311427 h 721787"/>
                <a:gd name="connsiteX10" fmla="*/ 239704 w 703658"/>
                <a:gd name="connsiteY10" fmla="*/ 311718 h 721787"/>
                <a:gd name="connsiteX11" fmla="*/ 230573 w 703658"/>
                <a:gd name="connsiteY11" fmla="*/ 280633 h 721787"/>
                <a:gd name="connsiteX12" fmla="*/ 175268 w 703658"/>
                <a:gd name="connsiteY12" fmla="*/ 229912 h 721787"/>
                <a:gd name="connsiteX13" fmla="*/ 188006 w 703658"/>
                <a:gd name="connsiteY13" fmla="*/ 241594 h 721787"/>
                <a:gd name="connsiteX14" fmla="*/ 176755 w 703658"/>
                <a:gd name="connsiteY14" fmla="*/ 265044 h 721787"/>
                <a:gd name="connsiteX15" fmla="*/ 204557 w 703658"/>
                <a:gd name="connsiteY15" fmla="*/ 353364 h 721787"/>
                <a:gd name="connsiteX16" fmla="*/ 280854 w 703658"/>
                <a:gd name="connsiteY16" fmla="*/ 375786 h 721787"/>
                <a:gd name="connsiteX17" fmla="*/ 318685 w 703658"/>
                <a:gd name="connsiteY17" fmla="*/ 361439 h 721787"/>
                <a:gd name="connsiteX18" fmla="*/ 369238 w 703658"/>
                <a:gd name="connsiteY18" fmla="*/ 407802 h 721787"/>
                <a:gd name="connsiteX19" fmla="*/ 326994 w 703658"/>
                <a:gd name="connsiteY19" fmla="*/ 396621 h 721787"/>
                <a:gd name="connsiteX20" fmla="*/ 284800 w 703658"/>
                <a:gd name="connsiteY20" fmla="*/ 438470 h 721787"/>
                <a:gd name="connsiteX21" fmla="*/ 385369 w 703658"/>
                <a:gd name="connsiteY21" fmla="*/ 465009 h 721787"/>
                <a:gd name="connsiteX22" fmla="*/ 415793 w 703658"/>
                <a:gd name="connsiteY22" fmla="*/ 450496 h 721787"/>
                <a:gd name="connsiteX23" fmla="*/ 428615 w 703658"/>
                <a:gd name="connsiteY23" fmla="*/ 462256 h 721787"/>
                <a:gd name="connsiteX24" fmla="*/ 454984 w 703658"/>
                <a:gd name="connsiteY24" fmla="*/ 433504 h 721787"/>
                <a:gd name="connsiteX25" fmla="*/ 443119 w 703658"/>
                <a:gd name="connsiteY25" fmla="*/ 422622 h 721787"/>
                <a:gd name="connsiteX26" fmla="*/ 457464 w 703658"/>
                <a:gd name="connsiteY26" fmla="*/ 390037 h 721787"/>
                <a:gd name="connsiteX27" fmla="*/ 428362 w 703658"/>
                <a:gd name="connsiteY27" fmla="*/ 292001 h 721787"/>
                <a:gd name="connsiteX28" fmla="*/ 428522 w 703658"/>
                <a:gd name="connsiteY28" fmla="*/ 291814 h 721787"/>
                <a:gd name="connsiteX29" fmla="*/ 427395 w 703658"/>
                <a:gd name="connsiteY29" fmla="*/ 290986 h 721787"/>
                <a:gd name="connsiteX30" fmla="*/ 427012 w 703658"/>
                <a:gd name="connsiteY30" fmla="*/ 290584 h 721787"/>
                <a:gd name="connsiteX31" fmla="*/ 426946 w 703658"/>
                <a:gd name="connsiteY31" fmla="*/ 290656 h 721787"/>
                <a:gd name="connsiteX32" fmla="*/ 352820 w 703658"/>
                <a:gd name="connsiteY32" fmla="*/ 271623 h 721787"/>
                <a:gd name="connsiteX33" fmla="*/ 307521 w 703658"/>
                <a:gd name="connsiteY33" fmla="*/ 298267 h 721787"/>
                <a:gd name="connsiteX34" fmla="*/ 255205 w 703658"/>
                <a:gd name="connsiteY34" fmla="*/ 250288 h 721787"/>
                <a:gd name="connsiteX35" fmla="*/ 258260 w 703658"/>
                <a:gd name="connsiteY35" fmla="*/ 248969 h 721787"/>
                <a:gd name="connsiteX36" fmla="*/ 296362 w 703658"/>
                <a:gd name="connsiteY36" fmla="*/ 259024 h 721787"/>
                <a:gd name="connsiteX37" fmla="*/ 334346 w 703658"/>
                <a:gd name="connsiteY37" fmla="*/ 221351 h 721787"/>
                <a:gd name="connsiteX38" fmla="*/ 243811 w 703658"/>
                <a:gd name="connsiteY38" fmla="*/ 197460 h 721787"/>
                <a:gd name="connsiteX39" fmla="*/ 213820 w 703658"/>
                <a:gd name="connsiteY39" fmla="*/ 212335 h 721787"/>
                <a:gd name="connsiteX40" fmla="*/ 201636 w 703658"/>
                <a:gd name="connsiteY40" fmla="*/ 201161 h 721787"/>
                <a:gd name="connsiteX41" fmla="*/ 175268 w 703658"/>
                <a:gd name="connsiteY41" fmla="*/ 229912 h 721787"/>
                <a:gd name="connsiteX42" fmla="*/ 0 w 703658"/>
                <a:gd name="connsiteY42" fmla="*/ 316412 h 721787"/>
                <a:gd name="connsiteX43" fmla="*/ 225227 w 703658"/>
                <a:gd name="connsiteY43" fmla="*/ 2348 h 721787"/>
                <a:gd name="connsiteX44" fmla="*/ 638335 w 703658"/>
                <a:gd name="connsiteY44" fmla="*/ 96426 h 721787"/>
                <a:gd name="connsiteX45" fmla="*/ 611711 w 703658"/>
                <a:gd name="connsiteY45" fmla="*/ 586606 h 721787"/>
                <a:gd name="connsiteX46" fmla="*/ 120870 w 703658"/>
                <a:gd name="connsiteY46" fmla="*/ 645462 h 721787"/>
                <a:gd name="connsiteX47" fmla="*/ 0 w 703658"/>
                <a:gd name="connsiteY47" fmla="*/ 316412 h 721787"/>
                <a:gd name="connsiteX0" fmla="*/ 348892 w 712232"/>
                <a:gd name="connsiteY0" fmla="*/ 336300 h 724701"/>
                <a:gd name="connsiteX1" fmla="*/ 361732 w 712232"/>
                <a:gd name="connsiteY1" fmla="*/ 327777 h 724701"/>
                <a:gd name="connsiteX2" fmla="*/ 387597 w 712232"/>
                <a:gd name="connsiteY2" fmla="*/ 335264 h 724701"/>
                <a:gd name="connsiteX3" fmla="*/ 399661 w 712232"/>
                <a:gd name="connsiteY3" fmla="*/ 376331 h 724701"/>
                <a:gd name="connsiteX4" fmla="*/ 398080 w 712232"/>
                <a:gd name="connsiteY4" fmla="*/ 381411 h 724701"/>
                <a:gd name="connsiteX5" fmla="*/ 348892 w 712232"/>
                <a:gd name="connsiteY5" fmla="*/ 336300 h 724701"/>
                <a:gd name="connsiteX6" fmla="*/ 230573 w 712232"/>
                <a:gd name="connsiteY6" fmla="*/ 280726 h 724701"/>
                <a:gd name="connsiteX7" fmla="*/ 274785 w 712232"/>
                <a:gd name="connsiteY7" fmla="*/ 321272 h 724701"/>
                <a:gd name="connsiteX8" fmla="*/ 274325 w 712232"/>
                <a:gd name="connsiteY8" fmla="*/ 321388 h 724701"/>
                <a:gd name="connsiteX9" fmla="*/ 239949 w 712232"/>
                <a:gd name="connsiteY9" fmla="*/ 311520 h 724701"/>
                <a:gd name="connsiteX10" fmla="*/ 239704 w 712232"/>
                <a:gd name="connsiteY10" fmla="*/ 311811 h 724701"/>
                <a:gd name="connsiteX11" fmla="*/ 230573 w 712232"/>
                <a:gd name="connsiteY11" fmla="*/ 280726 h 724701"/>
                <a:gd name="connsiteX12" fmla="*/ 175268 w 712232"/>
                <a:gd name="connsiteY12" fmla="*/ 230005 h 724701"/>
                <a:gd name="connsiteX13" fmla="*/ 188006 w 712232"/>
                <a:gd name="connsiteY13" fmla="*/ 241687 h 724701"/>
                <a:gd name="connsiteX14" fmla="*/ 176755 w 712232"/>
                <a:gd name="connsiteY14" fmla="*/ 265137 h 724701"/>
                <a:gd name="connsiteX15" fmla="*/ 204557 w 712232"/>
                <a:gd name="connsiteY15" fmla="*/ 353457 h 724701"/>
                <a:gd name="connsiteX16" fmla="*/ 280854 w 712232"/>
                <a:gd name="connsiteY16" fmla="*/ 375879 h 724701"/>
                <a:gd name="connsiteX17" fmla="*/ 318685 w 712232"/>
                <a:gd name="connsiteY17" fmla="*/ 361532 h 724701"/>
                <a:gd name="connsiteX18" fmla="*/ 369238 w 712232"/>
                <a:gd name="connsiteY18" fmla="*/ 407895 h 724701"/>
                <a:gd name="connsiteX19" fmla="*/ 326994 w 712232"/>
                <a:gd name="connsiteY19" fmla="*/ 396714 h 724701"/>
                <a:gd name="connsiteX20" fmla="*/ 284800 w 712232"/>
                <a:gd name="connsiteY20" fmla="*/ 438563 h 724701"/>
                <a:gd name="connsiteX21" fmla="*/ 385369 w 712232"/>
                <a:gd name="connsiteY21" fmla="*/ 465102 h 724701"/>
                <a:gd name="connsiteX22" fmla="*/ 415793 w 712232"/>
                <a:gd name="connsiteY22" fmla="*/ 450589 h 724701"/>
                <a:gd name="connsiteX23" fmla="*/ 428615 w 712232"/>
                <a:gd name="connsiteY23" fmla="*/ 462349 h 724701"/>
                <a:gd name="connsiteX24" fmla="*/ 454984 w 712232"/>
                <a:gd name="connsiteY24" fmla="*/ 433597 h 724701"/>
                <a:gd name="connsiteX25" fmla="*/ 443119 w 712232"/>
                <a:gd name="connsiteY25" fmla="*/ 422715 h 724701"/>
                <a:gd name="connsiteX26" fmla="*/ 457464 w 712232"/>
                <a:gd name="connsiteY26" fmla="*/ 390130 h 724701"/>
                <a:gd name="connsiteX27" fmla="*/ 428362 w 712232"/>
                <a:gd name="connsiteY27" fmla="*/ 292094 h 724701"/>
                <a:gd name="connsiteX28" fmla="*/ 428522 w 712232"/>
                <a:gd name="connsiteY28" fmla="*/ 291907 h 724701"/>
                <a:gd name="connsiteX29" fmla="*/ 427395 w 712232"/>
                <a:gd name="connsiteY29" fmla="*/ 291079 h 724701"/>
                <a:gd name="connsiteX30" fmla="*/ 427012 w 712232"/>
                <a:gd name="connsiteY30" fmla="*/ 290677 h 724701"/>
                <a:gd name="connsiteX31" fmla="*/ 426946 w 712232"/>
                <a:gd name="connsiteY31" fmla="*/ 290749 h 724701"/>
                <a:gd name="connsiteX32" fmla="*/ 352820 w 712232"/>
                <a:gd name="connsiteY32" fmla="*/ 271716 h 724701"/>
                <a:gd name="connsiteX33" fmla="*/ 307521 w 712232"/>
                <a:gd name="connsiteY33" fmla="*/ 298360 h 724701"/>
                <a:gd name="connsiteX34" fmla="*/ 255205 w 712232"/>
                <a:gd name="connsiteY34" fmla="*/ 250381 h 724701"/>
                <a:gd name="connsiteX35" fmla="*/ 258260 w 712232"/>
                <a:gd name="connsiteY35" fmla="*/ 249062 h 724701"/>
                <a:gd name="connsiteX36" fmla="*/ 296362 w 712232"/>
                <a:gd name="connsiteY36" fmla="*/ 259117 h 724701"/>
                <a:gd name="connsiteX37" fmla="*/ 334346 w 712232"/>
                <a:gd name="connsiteY37" fmla="*/ 221444 h 724701"/>
                <a:gd name="connsiteX38" fmla="*/ 243811 w 712232"/>
                <a:gd name="connsiteY38" fmla="*/ 197553 h 724701"/>
                <a:gd name="connsiteX39" fmla="*/ 213820 w 712232"/>
                <a:gd name="connsiteY39" fmla="*/ 212428 h 724701"/>
                <a:gd name="connsiteX40" fmla="*/ 201636 w 712232"/>
                <a:gd name="connsiteY40" fmla="*/ 201254 h 724701"/>
                <a:gd name="connsiteX41" fmla="*/ 175268 w 712232"/>
                <a:gd name="connsiteY41" fmla="*/ 230005 h 724701"/>
                <a:gd name="connsiteX42" fmla="*/ 0 w 712232"/>
                <a:gd name="connsiteY42" fmla="*/ 316505 h 724701"/>
                <a:gd name="connsiteX43" fmla="*/ 225227 w 712232"/>
                <a:gd name="connsiteY43" fmla="*/ 2441 h 724701"/>
                <a:gd name="connsiteX44" fmla="*/ 638335 w 712232"/>
                <a:gd name="connsiteY44" fmla="*/ 96519 h 724701"/>
                <a:gd name="connsiteX45" fmla="*/ 625461 w 712232"/>
                <a:gd name="connsiteY45" fmla="*/ 592846 h 724701"/>
                <a:gd name="connsiteX46" fmla="*/ 120870 w 712232"/>
                <a:gd name="connsiteY46" fmla="*/ 645555 h 724701"/>
                <a:gd name="connsiteX47" fmla="*/ 0 w 712232"/>
                <a:gd name="connsiteY47" fmla="*/ 316505 h 724701"/>
                <a:gd name="connsiteX0" fmla="*/ 348892 w 716659"/>
                <a:gd name="connsiteY0" fmla="*/ 335530 h 723931"/>
                <a:gd name="connsiteX1" fmla="*/ 361732 w 716659"/>
                <a:gd name="connsiteY1" fmla="*/ 327007 h 723931"/>
                <a:gd name="connsiteX2" fmla="*/ 387597 w 716659"/>
                <a:gd name="connsiteY2" fmla="*/ 334494 h 723931"/>
                <a:gd name="connsiteX3" fmla="*/ 399661 w 716659"/>
                <a:gd name="connsiteY3" fmla="*/ 375561 h 723931"/>
                <a:gd name="connsiteX4" fmla="*/ 398080 w 716659"/>
                <a:gd name="connsiteY4" fmla="*/ 380641 h 723931"/>
                <a:gd name="connsiteX5" fmla="*/ 348892 w 716659"/>
                <a:gd name="connsiteY5" fmla="*/ 335530 h 723931"/>
                <a:gd name="connsiteX6" fmla="*/ 230573 w 716659"/>
                <a:gd name="connsiteY6" fmla="*/ 279956 h 723931"/>
                <a:gd name="connsiteX7" fmla="*/ 274785 w 716659"/>
                <a:gd name="connsiteY7" fmla="*/ 320502 h 723931"/>
                <a:gd name="connsiteX8" fmla="*/ 274325 w 716659"/>
                <a:gd name="connsiteY8" fmla="*/ 320618 h 723931"/>
                <a:gd name="connsiteX9" fmla="*/ 239949 w 716659"/>
                <a:gd name="connsiteY9" fmla="*/ 310750 h 723931"/>
                <a:gd name="connsiteX10" fmla="*/ 239704 w 716659"/>
                <a:gd name="connsiteY10" fmla="*/ 311041 h 723931"/>
                <a:gd name="connsiteX11" fmla="*/ 230573 w 716659"/>
                <a:gd name="connsiteY11" fmla="*/ 279956 h 723931"/>
                <a:gd name="connsiteX12" fmla="*/ 175268 w 716659"/>
                <a:gd name="connsiteY12" fmla="*/ 229235 h 723931"/>
                <a:gd name="connsiteX13" fmla="*/ 188006 w 716659"/>
                <a:gd name="connsiteY13" fmla="*/ 240917 h 723931"/>
                <a:gd name="connsiteX14" fmla="*/ 176755 w 716659"/>
                <a:gd name="connsiteY14" fmla="*/ 264367 h 723931"/>
                <a:gd name="connsiteX15" fmla="*/ 204557 w 716659"/>
                <a:gd name="connsiteY15" fmla="*/ 352687 h 723931"/>
                <a:gd name="connsiteX16" fmla="*/ 280854 w 716659"/>
                <a:gd name="connsiteY16" fmla="*/ 375109 h 723931"/>
                <a:gd name="connsiteX17" fmla="*/ 318685 w 716659"/>
                <a:gd name="connsiteY17" fmla="*/ 360762 h 723931"/>
                <a:gd name="connsiteX18" fmla="*/ 369238 w 716659"/>
                <a:gd name="connsiteY18" fmla="*/ 407125 h 723931"/>
                <a:gd name="connsiteX19" fmla="*/ 326994 w 716659"/>
                <a:gd name="connsiteY19" fmla="*/ 395944 h 723931"/>
                <a:gd name="connsiteX20" fmla="*/ 284800 w 716659"/>
                <a:gd name="connsiteY20" fmla="*/ 437793 h 723931"/>
                <a:gd name="connsiteX21" fmla="*/ 385369 w 716659"/>
                <a:gd name="connsiteY21" fmla="*/ 464332 h 723931"/>
                <a:gd name="connsiteX22" fmla="*/ 415793 w 716659"/>
                <a:gd name="connsiteY22" fmla="*/ 449819 h 723931"/>
                <a:gd name="connsiteX23" fmla="*/ 428615 w 716659"/>
                <a:gd name="connsiteY23" fmla="*/ 461579 h 723931"/>
                <a:gd name="connsiteX24" fmla="*/ 454984 w 716659"/>
                <a:gd name="connsiteY24" fmla="*/ 432827 h 723931"/>
                <a:gd name="connsiteX25" fmla="*/ 443119 w 716659"/>
                <a:gd name="connsiteY25" fmla="*/ 421945 h 723931"/>
                <a:gd name="connsiteX26" fmla="*/ 457464 w 716659"/>
                <a:gd name="connsiteY26" fmla="*/ 389360 h 723931"/>
                <a:gd name="connsiteX27" fmla="*/ 428362 w 716659"/>
                <a:gd name="connsiteY27" fmla="*/ 291324 h 723931"/>
                <a:gd name="connsiteX28" fmla="*/ 428522 w 716659"/>
                <a:gd name="connsiteY28" fmla="*/ 291137 h 723931"/>
                <a:gd name="connsiteX29" fmla="*/ 427395 w 716659"/>
                <a:gd name="connsiteY29" fmla="*/ 290309 h 723931"/>
                <a:gd name="connsiteX30" fmla="*/ 427012 w 716659"/>
                <a:gd name="connsiteY30" fmla="*/ 289907 h 723931"/>
                <a:gd name="connsiteX31" fmla="*/ 426946 w 716659"/>
                <a:gd name="connsiteY31" fmla="*/ 289979 h 723931"/>
                <a:gd name="connsiteX32" fmla="*/ 352820 w 716659"/>
                <a:gd name="connsiteY32" fmla="*/ 270946 h 723931"/>
                <a:gd name="connsiteX33" fmla="*/ 307521 w 716659"/>
                <a:gd name="connsiteY33" fmla="*/ 297590 h 723931"/>
                <a:gd name="connsiteX34" fmla="*/ 255205 w 716659"/>
                <a:gd name="connsiteY34" fmla="*/ 249611 h 723931"/>
                <a:gd name="connsiteX35" fmla="*/ 258260 w 716659"/>
                <a:gd name="connsiteY35" fmla="*/ 248292 h 723931"/>
                <a:gd name="connsiteX36" fmla="*/ 296362 w 716659"/>
                <a:gd name="connsiteY36" fmla="*/ 258347 h 723931"/>
                <a:gd name="connsiteX37" fmla="*/ 334346 w 716659"/>
                <a:gd name="connsiteY37" fmla="*/ 220674 h 723931"/>
                <a:gd name="connsiteX38" fmla="*/ 243811 w 716659"/>
                <a:gd name="connsiteY38" fmla="*/ 196783 h 723931"/>
                <a:gd name="connsiteX39" fmla="*/ 213820 w 716659"/>
                <a:gd name="connsiteY39" fmla="*/ 211658 h 723931"/>
                <a:gd name="connsiteX40" fmla="*/ 201636 w 716659"/>
                <a:gd name="connsiteY40" fmla="*/ 200484 h 723931"/>
                <a:gd name="connsiteX41" fmla="*/ 175268 w 716659"/>
                <a:gd name="connsiteY41" fmla="*/ 229235 h 723931"/>
                <a:gd name="connsiteX42" fmla="*/ 0 w 716659"/>
                <a:gd name="connsiteY42" fmla="*/ 315735 h 723931"/>
                <a:gd name="connsiteX43" fmla="*/ 225227 w 716659"/>
                <a:gd name="connsiteY43" fmla="*/ 1671 h 723931"/>
                <a:gd name="connsiteX44" fmla="*/ 638335 w 716659"/>
                <a:gd name="connsiteY44" fmla="*/ 95749 h 723931"/>
                <a:gd name="connsiteX45" fmla="*/ 625461 w 716659"/>
                <a:gd name="connsiteY45" fmla="*/ 592076 h 723931"/>
                <a:gd name="connsiteX46" fmla="*/ 120870 w 716659"/>
                <a:gd name="connsiteY46" fmla="*/ 644785 h 723931"/>
                <a:gd name="connsiteX47" fmla="*/ 0 w 716659"/>
                <a:gd name="connsiteY47" fmla="*/ 315735 h 723931"/>
                <a:gd name="connsiteX0" fmla="*/ 348892 w 734416"/>
                <a:gd name="connsiteY0" fmla="*/ 334428 h 722829"/>
                <a:gd name="connsiteX1" fmla="*/ 361732 w 734416"/>
                <a:gd name="connsiteY1" fmla="*/ 325905 h 722829"/>
                <a:gd name="connsiteX2" fmla="*/ 387597 w 734416"/>
                <a:gd name="connsiteY2" fmla="*/ 333392 h 722829"/>
                <a:gd name="connsiteX3" fmla="*/ 399661 w 734416"/>
                <a:gd name="connsiteY3" fmla="*/ 374459 h 722829"/>
                <a:gd name="connsiteX4" fmla="*/ 398080 w 734416"/>
                <a:gd name="connsiteY4" fmla="*/ 379539 h 722829"/>
                <a:gd name="connsiteX5" fmla="*/ 348892 w 734416"/>
                <a:gd name="connsiteY5" fmla="*/ 334428 h 722829"/>
                <a:gd name="connsiteX6" fmla="*/ 230573 w 734416"/>
                <a:gd name="connsiteY6" fmla="*/ 278854 h 722829"/>
                <a:gd name="connsiteX7" fmla="*/ 274785 w 734416"/>
                <a:gd name="connsiteY7" fmla="*/ 319400 h 722829"/>
                <a:gd name="connsiteX8" fmla="*/ 274325 w 734416"/>
                <a:gd name="connsiteY8" fmla="*/ 319516 h 722829"/>
                <a:gd name="connsiteX9" fmla="*/ 239949 w 734416"/>
                <a:gd name="connsiteY9" fmla="*/ 309648 h 722829"/>
                <a:gd name="connsiteX10" fmla="*/ 239704 w 734416"/>
                <a:gd name="connsiteY10" fmla="*/ 309939 h 722829"/>
                <a:gd name="connsiteX11" fmla="*/ 230573 w 734416"/>
                <a:gd name="connsiteY11" fmla="*/ 278854 h 722829"/>
                <a:gd name="connsiteX12" fmla="*/ 175268 w 734416"/>
                <a:gd name="connsiteY12" fmla="*/ 228133 h 722829"/>
                <a:gd name="connsiteX13" fmla="*/ 188006 w 734416"/>
                <a:gd name="connsiteY13" fmla="*/ 239815 h 722829"/>
                <a:gd name="connsiteX14" fmla="*/ 176755 w 734416"/>
                <a:gd name="connsiteY14" fmla="*/ 263265 h 722829"/>
                <a:gd name="connsiteX15" fmla="*/ 204557 w 734416"/>
                <a:gd name="connsiteY15" fmla="*/ 351585 h 722829"/>
                <a:gd name="connsiteX16" fmla="*/ 280854 w 734416"/>
                <a:gd name="connsiteY16" fmla="*/ 374007 h 722829"/>
                <a:gd name="connsiteX17" fmla="*/ 318685 w 734416"/>
                <a:gd name="connsiteY17" fmla="*/ 359660 h 722829"/>
                <a:gd name="connsiteX18" fmla="*/ 369238 w 734416"/>
                <a:gd name="connsiteY18" fmla="*/ 406023 h 722829"/>
                <a:gd name="connsiteX19" fmla="*/ 326994 w 734416"/>
                <a:gd name="connsiteY19" fmla="*/ 394842 h 722829"/>
                <a:gd name="connsiteX20" fmla="*/ 284800 w 734416"/>
                <a:gd name="connsiteY20" fmla="*/ 436691 h 722829"/>
                <a:gd name="connsiteX21" fmla="*/ 385369 w 734416"/>
                <a:gd name="connsiteY21" fmla="*/ 463230 h 722829"/>
                <a:gd name="connsiteX22" fmla="*/ 415793 w 734416"/>
                <a:gd name="connsiteY22" fmla="*/ 448717 h 722829"/>
                <a:gd name="connsiteX23" fmla="*/ 428615 w 734416"/>
                <a:gd name="connsiteY23" fmla="*/ 460477 h 722829"/>
                <a:gd name="connsiteX24" fmla="*/ 454984 w 734416"/>
                <a:gd name="connsiteY24" fmla="*/ 431725 h 722829"/>
                <a:gd name="connsiteX25" fmla="*/ 443119 w 734416"/>
                <a:gd name="connsiteY25" fmla="*/ 420843 h 722829"/>
                <a:gd name="connsiteX26" fmla="*/ 457464 w 734416"/>
                <a:gd name="connsiteY26" fmla="*/ 388258 h 722829"/>
                <a:gd name="connsiteX27" fmla="*/ 428362 w 734416"/>
                <a:gd name="connsiteY27" fmla="*/ 290222 h 722829"/>
                <a:gd name="connsiteX28" fmla="*/ 428522 w 734416"/>
                <a:gd name="connsiteY28" fmla="*/ 290035 h 722829"/>
                <a:gd name="connsiteX29" fmla="*/ 427395 w 734416"/>
                <a:gd name="connsiteY29" fmla="*/ 289207 h 722829"/>
                <a:gd name="connsiteX30" fmla="*/ 427012 w 734416"/>
                <a:gd name="connsiteY30" fmla="*/ 288805 h 722829"/>
                <a:gd name="connsiteX31" fmla="*/ 426946 w 734416"/>
                <a:gd name="connsiteY31" fmla="*/ 288877 h 722829"/>
                <a:gd name="connsiteX32" fmla="*/ 352820 w 734416"/>
                <a:gd name="connsiteY32" fmla="*/ 269844 h 722829"/>
                <a:gd name="connsiteX33" fmla="*/ 307521 w 734416"/>
                <a:gd name="connsiteY33" fmla="*/ 296488 h 722829"/>
                <a:gd name="connsiteX34" fmla="*/ 255205 w 734416"/>
                <a:gd name="connsiteY34" fmla="*/ 248509 h 722829"/>
                <a:gd name="connsiteX35" fmla="*/ 258260 w 734416"/>
                <a:gd name="connsiteY35" fmla="*/ 247190 h 722829"/>
                <a:gd name="connsiteX36" fmla="*/ 296362 w 734416"/>
                <a:gd name="connsiteY36" fmla="*/ 257245 h 722829"/>
                <a:gd name="connsiteX37" fmla="*/ 334346 w 734416"/>
                <a:gd name="connsiteY37" fmla="*/ 219572 h 722829"/>
                <a:gd name="connsiteX38" fmla="*/ 243811 w 734416"/>
                <a:gd name="connsiteY38" fmla="*/ 195681 h 722829"/>
                <a:gd name="connsiteX39" fmla="*/ 213820 w 734416"/>
                <a:gd name="connsiteY39" fmla="*/ 210556 h 722829"/>
                <a:gd name="connsiteX40" fmla="*/ 201636 w 734416"/>
                <a:gd name="connsiteY40" fmla="*/ 199382 h 722829"/>
                <a:gd name="connsiteX41" fmla="*/ 175268 w 734416"/>
                <a:gd name="connsiteY41" fmla="*/ 228133 h 722829"/>
                <a:gd name="connsiteX42" fmla="*/ 0 w 734416"/>
                <a:gd name="connsiteY42" fmla="*/ 314633 h 722829"/>
                <a:gd name="connsiteX43" fmla="*/ 225227 w 734416"/>
                <a:gd name="connsiteY43" fmla="*/ 569 h 722829"/>
                <a:gd name="connsiteX44" fmla="*/ 674161 w 734416"/>
                <a:gd name="connsiteY44" fmla="*/ 143659 h 722829"/>
                <a:gd name="connsiteX45" fmla="*/ 625461 w 734416"/>
                <a:gd name="connsiteY45" fmla="*/ 590974 h 722829"/>
                <a:gd name="connsiteX46" fmla="*/ 120870 w 734416"/>
                <a:gd name="connsiteY46" fmla="*/ 643683 h 722829"/>
                <a:gd name="connsiteX47" fmla="*/ 0 w 734416"/>
                <a:gd name="connsiteY47" fmla="*/ 314633 h 722829"/>
                <a:gd name="connsiteX0" fmla="*/ 348892 w 734000"/>
                <a:gd name="connsiteY0" fmla="*/ 334499 h 722900"/>
                <a:gd name="connsiteX1" fmla="*/ 361732 w 734000"/>
                <a:gd name="connsiteY1" fmla="*/ 325976 h 722900"/>
                <a:gd name="connsiteX2" fmla="*/ 387597 w 734000"/>
                <a:gd name="connsiteY2" fmla="*/ 333463 h 722900"/>
                <a:gd name="connsiteX3" fmla="*/ 399661 w 734000"/>
                <a:gd name="connsiteY3" fmla="*/ 374530 h 722900"/>
                <a:gd name="connsiteX4" fmla="*/ 398080 w 734000"/>
                <a:gd name="connsiteY4" fmla="*/ 379610 h 722900"/>
                <a:gd name="connsiteX5" fmla="*/ 348892 w 734000"/>
                <a:gd name="connsiteY5" fmla="*/ 334499 h 722900"/>
                <a:gd name="connsiteX6" fmla="*/ 230573 w 734000"/>
                <a:gd name="connsiteY6" fmla="*/ 278925 h 722900"/>
                <a:gd name="connsiteX7" fmla="*/ 274785 w 734000"/>
                <a:gd name="connsiteY7" fmla="*/ 319471 h 722900"/>
                <a:gd name="connsiteX8" fmla="*/ 274325 w 734000"/>
                <a:gd name="connsiteY8" fmla="*/ 319587 h 722900"/>
                <a:gd name="connsiteX9" fmla="*/ 239949 w 734000"/>
                <a:gd name="connsiteY9" fmla="*/ 309719 h 722900"/>
                <a:gd name="connsiteX10" fmla="*/ 239704 w 734000"/>
                <a:gd name="connsiteY10" fmla="*/ 310010 h 722900"/>
                <a:gd name="connsiteX11" fmla="*/ 230573 w 734000"/>
                <a:gd name="connsiteY11" fmla="*/ 278925 h 722900"/>
                <a:gd name="connsiteX12" fmla="*/ 175268 w 734000"/>
                <a:gd name="connsiteY12" fmla="*/ 228204 h 722900"/>
                <a:gd name="connsiteX13" fmla="*/ 188006 w 734000"/>
                <a:gd name="connsiteY13" fmla="*/ 239886 h 722900"/>
                <a:gd name="connsiteX14" fmla="*/ 176755 w 734000"/>
                <a:gd name="connsiteY14" fmla="*/ 263336 h 722900"/>
                <a:gd name="connsiteX15" fmla="*/ 204557 w 734000"/>
                <a:gd name="connsiteY15" fmla="*/ 351656 h 722900"/>
                <a:gd name="connsiteX16" fmla="*/ 280854 w 734000"/>
                <a:gd name="connsiteY16" fmla="*/ 374078 h 722900"/>
                <a:gd name="connsiteX17" fmla="*/ 318685 w 734000"/>
                <a:gd name="connsiteY17" fmla="*/ 359731 h 722900"/>
                <a:gd name="connsiteX18" fmla="*/ 369238 w 734000"/>
                <a:gd name="connsiteY18" fmla="*/ 406094 h 722900"/>
                <a:gd name="connsiteX19" fmla="*/ 326994 w 734000"/>
                <a:gd name="connsiteY19" fmla="*/ 394913 h 722900"/>
                <a:gd name="connsiteX20" fmla="*/ 284800 w 734000"/>
                <a:gd name="connsiteY20" fmla="*/ 436762 h 722900"/>
                <a:gd name="connsiteX21" fmla="*/ 385369 w 734000"/>
                <a:gd name="connsiteY21" fmla="*/ 463301 h 722900"/>
                <a:gd name="connsiteX22" fmla="*/ 415793 w 734000"/>
                <a:gd name="connsiteY22" fmla="*/ 448788 h 722900"/>
                <a:gd name="connsiteX23" fmla="*/ 428615 w 734000"/>
                <a:gd name="connsiteY23" fmla="*/ 460548 h 722900"/>
                <a:gd name="connsiteX24" fmla="*/ 454984 w 734000"/>
                <a:gd name="connsiteY24" fmla="*/ 431796 h 722900"/>
                <a:gd name="connsiteX25" fmla="*/ 443119 w 734000"/>
                <a:gd name="connsiteY25" fmla="*/ 420914 h 722900"/>
                <a:gd name="connsiteX26" fmla="*/ 457464 w 734000"/>
                <a:gd name="connsiteY26" fmla="*/ 388329 h 722900"/>
                <a:gd name="connsiteX27" fmla="*/ 428362 w 734000"/>
                <a:gd name="connsiteY27" fmla="*/ 290293 h 722900"/>
                <a:gd name="connsiteX28" fmla="*/ 428522 w 734000"/>
                <a:gd name="connsiteY28" fmla="*/ 290106 h 722900"/>
                <a:gd name="connsiteX29" fmla="*/ 427395 w 734000"/>
                <a:gd name="connsiteY29" fmla="*/ 289278 h 722900"/>
                <a:gd name="connsiteX30" fmla="*/ 427012 w 734000"/>
                <a:gd name="connsiteY30" fmla="*/ 288876 h 722900"/>
                <a:gd name="connsiteX31" fmla="*/ 426946 w 734000"/>
                <a:gd name="connsiteY31" fmla="*/ 288948 h 722900"/>
                <a:gd name="connsiteX32" fmla="*/ 352820 w 734000"/>
                <a:gd name="connsiteY32" fmla="*/ 269915 h 722900"/>
                <a:gd name="connsiteX33" fmla="*/ 307521 w 734000"/>
                <a:gd name="connsiteY33" fmla="*/ 296559 h 722900"/>
                <a:gd name="connsiteX34" fmla="*/ 255205 w 734000"/>
                <a:gd name="connsiteY34" fmla="*/ 248580 h 722900"/>
                <a:gd name="connsiteX35" fmla="*/ 258260 w 734000"/>
                <a:gd name="connsiteY35" fmla="*/ 247261 h 722900"/>
                <a:gd name="connsiteX36" fmla="*/ 296362 w 734000"/>
                <a:gd name="connsiteY36" fmla="*/ 257316 h 722900"/>
                <a:gd name="connsiteX37" fmla="*/ 334346 w 734000"/>
                <a:gd name="connsiteY37" fmla="*/ 219643 h 722900"/>
                <a:gd name="connsiteX38" fmla="*/ 243811 w 734000"/>
                <a:gd name="connsiteY38" fmla="*/ 195752 h 722900"/>
                <a:gd name="connsiteX39" fmla="*/ 213820 w 734000"/>
                <a:gd name="connsiteY39" fmla="*/ 210627 h 722900"/>
                <a:gd name="connsiteX40" fmla="*/ 201636 w 734000"/>
                <a:gd name="connsiteY40" fmla="*/ 199453 h 722900"/>
                <a:gd name="connsiteX41" fmla="*/ 175268 w 734000"/>
                <a:gd name="connsiteY41" fmla="*/ 228204 h 722900"/>
                <a:gd name="connsiteX42" fmla="*/ 0 w 734000"/>
                <a:gd name="connsiteY42" fmla="*/ 314704 h 722900"/>
                <a:gd name="connsiteX43" fmla="*/ 225227 w 734000"/>
                <a:gd name="connsiteY43" fmla="*/ 640 h 722900"/>
                <a:gd name="connsiteX44" fmla="*/ 674161 w 734000"/>
                <a:gd name="connsiteY44" fmla="*/ 143730 h 722900"/>
                <a:gd name="connsiteX45" fmla="*/ 625461 w 734000"/>
                <a:gd name="connsiteY45" fmla="*/ 591045 h 722900"/>
                <a:gd name="connsiteX46" fmla="*/ 120870 w 734000"/>
                <a:gd name="connsiteY46" fmla="*/ 643754 h 722900"/>
                <a:gd name="connsiteX47" fmla="*/ 0 w 734000"/>
                <a:gd name="connsiteY47" fmla="*/ 314704 h 722900"/>
                <a:gd name="connsiteX0" fmla="*/ 348892 w 734000"/>
                <a:gd name="connsiteY0" fmla="*/ 334499 h 722205"/>
                <a:gd name="connsiteX1" fmla="*/ 361732 w 734000"/>
                <a:gd name="connsiteY1" fmla="*/ 325976 h 722205"/>
                <a:gd name="connsiteX2" fmla="*/ 387597 w 734000"/>
                <a:gd name="connsiteY2" fmla="*/ 333463 h 722205"/>
                <a:gd name="connsiteX3" fmla="*/ 399661 w 734000"/>
                <a:gd name="connsiteY3" fmla="*/ 374530 h 722205"/>
                <a:gd name="connsiteX4" fmla="*/ 398080 w 734000"/>
                <a:gd name="connsiteY4" fmla="*/ 379610 h 722205"/>
                <a:gd name="connsiteX5" fmla="*/ 348892 w 734000"/>
                <a:gd name="connsiteY5" fmla="*/ 334499 h 722205"/>
                <a:gd name="connsiteX6" fmla="*/ 230573 w 734000"/>
                <a:gd name="connsiteY6" fmla="*/ 278925 h 722205"/>
                <a:gd name="connsiteX7" fmla="*/ 274785 w 734000"/>
                <a:gd name="connsiteY7" fmla="*/ 319471 h 722205"/>
                <a:gd name="connsiteX8" fmla="*/ 274325 w 734000"/>
                <a:gd name="connsiteY8" fmla="*/ 319587 h 722205"/>
                <a:gd name="connsiteX9" fmla="*/ 239949 w 734000"/>
                <a:gd name="connsiteY9" fmla="*/ 309719 h 722205"/>
                <a:gd name="connsiteX10" fmla="*/ 239704 w 734000"/>
                <a:gd name="connsiteY10" fmla="*/ 310010 h 722205"/>
                <a:gd name="connsiteX11" fmla="*/ 230573 w 734000"/>
                <a:gd name="connsiteY11" fmla="*/ 278925 h 722205"/>
                <a:gd name="connsiteX12" fmla="*/ 175268 w 734000"/>
                <a:gd name="connsiteY12" fmla="*/ 228204 h 722205"/>
                <a:gd name="connsiteX13" fmla="*/ 188006 w 734000"/>
                <a:gd name="connsiteY13" fmla="*/ 239886 h 722205"/>
                <a:gd name="connsiteX14" fmla="*/ 176755 w 734000"/>
                <a:gd name="connsiteY14" fmla="*/ 263336 h 722205"/>
                <a:gd name="connsiteX15" fmla="*/ 204557 w 734000"/>
                <a:gd name="connsiteY15" fmla="*/ 351656 h 722205"/>
                <a:gd name="connsiteX16" fmla="*/ 280854 w 734000"/>
                <a:gd name="connsiteY16" fmla="*/ 374078 h 722205"/>
                <a:gd name="connsiteX17" fmla="*/ 318685 w 734000"/>
                <a:gd name="connsiteY17" fmla="*/ 359731 h 722205"/>
                <a:gd name="connsiteX18" fmla="*/ 369238 w 734000"/>
                <a:gd name="connsiteY18" fmla="*/ 406094 h 722205"/>
                <a:gd name="connsiteX19" fmla="*/ 326994 w 734000"/>
                <a:gd name="connsiteY19" fmla="*/ 394913 h 722205"/>
                <a:gd name="connsiteX20" fmla="*/ 284800 w 734000"/>
                <a:gd name="connsiteY20" fmla="*/ 436762 h 722205"/>
                <a:gd name="connsiteX21" fmla="*/ 385369 w 734000"/>
                <a:gd name="connsiteY21" fmla="*/ 463301 h 722205"/>
                <a:gd name="connsiteX22" fmla="*/ 415793 w 734000"/>
                <a:gd name="connsiteY22" fmla="*/ 448788 h 722205"/>
                <a:gd name="connsiteX23" fmla="*/ 428615 w 734000"/>
                <a:gd name="connsiteY23" fmla="*/ 460548 h 722205"/>
                <a:gd name="connsiteX24" fmla="*/ 454984 w 734000"/>
                <a:gd name="connsiteY24" fmla="*/ 431796 h 722205"/>
                <a:gd name="connsiteX25" fmla="*/ 443119 w 734000"/>
                <a:gd name="connsiteY25" fmla="*/ 420914 h 722205"/>
                <a:gd name="connsiteX26" fmla="*/ 457464 w 734000"/>
                <a:gd name="connsiteY26" fmla="*/ 388329 h 722205"/>
                <a:gd name="connsiteX27" fmla="*/ 428362 w 734000"/>
                <a:gd name="connsiteY27" fmla="*/ 290293 h 722205"/>
                <a:gd name="connsiteX28" fmla="*/ 428522 w 734000"/>
                <a:gd name="connsiteY28" fmla="*/ 290106 h 722205"/>
                <a:gd name="connsiteX29" fmla="*/ 427395 w 734000"/>
                <a:gd name="connsiteY29" fmla="*/ 289278 h 722205"/>
                <a:gd name="connsiteX30" fmla="*/ 427012 w 734000"/>
                <a:gd name="connsiteY30" fmla="*/ 288876 h 722205"/>
                <a:gd name="connsiteX31" fmla="*/ 426946 w 734000"/>
                <a:gd name="connsiteY31" fmla="*/ 288948 h 722205"/>
                <a:gd name="connsiteX32" fmla="*/ 352820 w 734000"/>
                <a:gd name="connsiteY32" fmla="*/ 269915 h 722205"/>
                <a:gd name="connsiteX33" fmla="*/ 307521 w 734000"/>
                <a:gd name="connsiteY33" fmla="*/ 296559 h 722205"/>
                <a:gd name="connsiteX34" fmla="*/ 255205 w 734000"/>
                <a:gd name="connsiteY34" fmla="*/ 248580 h 722205"/>
                <a:gd name="connsiteX35" fmla="*/ 258260 w 734000"/>
                <a:gd name="connsiteY35" fmla="*/ 247261 h 722205"/>
                <a:gd name="connsiteX36" fmla="*/ 296362 w 734000"/>
                <a:gd name="connsiteY36" fmla="*/ 257316 h 722205"/>
                <a:gd name="connsiteX37" fmla="*/ 334346 w 734000"/>
                <a:gd name="connsiteY37" fmla="*/ 219643 h 722205"/>
                <a:gd name="connsiteX38" fmla="*/ 243811 w 734000"/>
                <a:gd name="connsiteY38" fmla="*/ 195752 h 722205"/>
                <a:gd name="connsiteX39" fmla="*/ 213820 w 734000"/>
                <a:gd name="connsiteY39" fmla="*/ 210627 h 722205"/>
                <a:gd name="connsiteX40" fmla="*/ 201636 w 734000"/>
                <a:gd name="connsiteY40" fmla="*/ 199453 h 722205"/>
                <a:gd name="connsiteX41" fmla="*/ 175268 w 734000"/>
                <a:gd name="connsiteY41" fmla="*/ 228204 h 722205"/>
                <a:gd name="connsiteX42" fmla="*/ 0 w 734000"/>
                <a:gd name="connsiteY42" fmla="*/ 314704 h 722205"/>
                <a:gd name="connsiteX43" fmla="*/ 225227 w 734000"/>
                <a:gd name="connsiteY43" fmla="*/ 640 h 722205"/>
                <a:gd name="connsiteX44" fmla="*/ 674161 w 734000"/>
                <a:gd name="connsiteY44" fmla="*/ 143730 h 722205"/>
                <a:gd name="connsiteX45" fmla="*/ 625461 w 734000"/>
                <a:gd name="connsiteY45" fmla="*/ 591045 h 722205"/>
                <a:gd name="connsiteX46" fmla="*/ 151149 w 734000"/>
                <a:gd name="connsiteY46" fmla="*/ 642445 h 722205"/>
                <a:gd name="connsiteX47" fmla="*/ 0 w 734000"/>
                <a:gd name="connsiteY47" fmla="*/ 314704 h 722205"/>
                <a:gd name="connsiteX0" fmla="*/ 348892 w 734000"/>
                <a:gd name="connsiteY0" fmla="*/ 334499 h 722205"/>
                <a:gd name="connsiteX1" fmla="*/ 361732 w 734000"/>
                <a:gd name="connsiteY1" fmla="*/ 325976 h 722205"/>
                <a:gd name="connsiteX2" fmla="*/ 387597 w 734000"/>
                <a:gd name="connsiteY2" fmla="*/ 333463 h 722205"/>
                <a:gd name="connsiteX3" fmla="*/ 399661 w 734000"/>
                <a:gd name="connsiteY3" fmla="*/ 374530 h 722205"/>
                <a:gd name="connsiteX4" fmla="*/ 398080 w 734000"/>
                <a:gd name="connsiteY4" fmla="*/ 379610 h 722205"/>
                <a:gd name="connsiteX5" fmla="*/ 348892 w 734000"/>
                <a:gd name="connsiteY5" fmla="*/ 334499 h 722205"/>
                <a:gd name="connsiteX6" fmla="*/ 230573 w 734000"/>
                <a:gd name="connsiteY6" fmla="*/ 278925 h 722205"/>
                <a:gd name="connsiteX7" fmla="*/ 274785 w 734000"/>
                <a:gd name="connsiteY7" fmla="*/ 319471 h 722205"/>
                <a:gd name="connsiteX8" fmla="*/ 274325 w 734000"/>
                <a:gd name="connsiteY8" fmla="*/ 319587 h 722205"/>
                <a:gd name="connsiteX9" fmla="*/ 239949 w 734000"/>
                <a:gd name="connsiteY9" fmla="*/ 309719 h 722205"/>
                <a:gd name="connsiteX10" fmla="*/ 239704 w 734000"/>
                <a:gd name="connsiteY10" fmla="*/ 310010 h 722205"/>
                <a:gd name="connsiteX11" fmla="*/ 230573 w 734000"/>
                <a:gd name="connsiteY11" fmla="*/ 278925 h 722205"/>
                <a:gd name="connsiteX12" fmla="*/ 175268 w 734000"/>
                <a:gd name="connsiteY12" fmla="*/ 228204 h 722205"/>
                <a:gd name="connsiteX13" fmla="*/ 188006 w 734000"/>
                <a:gd name="connsiteY13" fmla="*/ 239886 h 722205"/>
                <a:gd name="connsiteX14" fmla="*/ 176755 w 734000"/>
                <a:gd name="connsiteY14" fmla="*/ 263336 h 722205"/>
                <a:gd name="connsiteX15" fmla="*/ 204557 w 734000"/>
                <a:gd name="connsiteY15" fmla="*/ 351656 h 722205"/>
                <a:gd name="connsiteX16" fmla="*/ 280854 w 734000"/>
                <a:gd name="connsiteY16" fmla="*/ 374078 h 722205"/>
                <a:gd name="connsiteX17" fmla="*/ 318685 w 734000"/>
                <a:gd name="connsiteY17" fmla="*/ 359731 h 722205"/>
                <a:gd name="connsiteX18" fmla="*/ 369238 w 734000"/>
                <a:gd name="connsiteY18" fmla="*/ 406094 h 722205"/>
                <a:gd name="connsiteX19" fmla="*/ 326994 w 734000"/>
                <a:gd name="connsiteY19" fmla="*/ 394913 h 722205"/>
                <a:gd name="connsiteX20" fmla="*/ 284800 w 734000"/>
                <a:gd name="connsiteY20" fmla="*/ 436762 h 722205"/>
                <a:gd name="connsiteX21" fmla="*/ 385369 w 734000"/>
                <a:gd name="connsiteY21" fmla="*/ 463301 h 722205"/>
                <a:gd name="connsiteX22" fmla="*/ 415793 w 734000"/>
                <a:gd name="connsiteY22" fmla="*/ 448788 h 722205"/>
                <a:gd name="connsiteX23" fmla="*/ 428615 w 734000"/>
                <a:gd name="connsiteY23" fmla="*/ 460548 h 722205"/>
                <a:gd name="connsiteX24" fmla="*/ 454984 w 734000"/>
                <a:gd name="connsiteY24" fmla="*/ 431796 h 722205"/>
                <a:gd name="connsiteX25" fmla="*/ 443119 w 734000"/>
                <a:gd name="connsiteY25" fmla="*/ 420914 h 722205"/>
                <a:gd name="connsiteX26" fmla="*/ 457464 w 734000"/>
                <a:gd name="connsiteY26" fmla="*/ 388329 h 722205"/>
                <a:gd name="connsiteX27" fmla="*/ 428362 w 734000"/>
                <a:gd name="connsiteY27" fmla="*/ 290293 h 722205"/>
                <a:gd name="connsiteX28" fmla="*/ 428522 w 734000"/>
                <a:gd name="connsiteY28" fmla="*/ 290106 h 722205"/>
                <a:gd name="connsiteX29" fmla="*/ 427395 w 734000"/>
                <a:gd name="connsiteY29" fmla="*/ 289278 h 722205"/>
                <a:gd name="connsiteX30" fmla="*/ 427012 w 734000"/>
                <a:gd name="connsiteY30" fmla="*/ 288876 h 722205"/>
                <a:gd name="connsiteX31" fmla="*/ 426946 w 734000"/>
                <a:gd name="connsiteY31" fmla="*/ 288948 h 722205"/>
                <a:gd name="connsiteX32" fmla="*/ 352820 w 734000"/>
                <a:gd name="connsiteY32" fmla="*/ 269915 h 722205"/>
                <a:gd name="connsiteX33" fmla="*/ 307521 w 734000"/>
                <a:gd name="connsiteY33" fmla="*/ 296559 h 722205"/>
                <a:gd name="connsiteX34" fmla="*/ 255205 w 734000"/>
                <a:gd name="connsiteY34" fmla="*/ 248580 h 722205"/>
                <a:gd name="connsiteX35" fmla="*/ 258260 w 734000"/>
                <a:gd name="connsiteY35" fmla="*/ 247261 h 722205"/>
                <a:gd name="connsiteX36" fmla="*/ 296362 w 734000"/>
                <a:gd name="connsiteY36" fmla="*/ 257316 h 722205"/>
                <a:gd name="connsiteX37" fmla="*/ 334346 w 734000"/>
                <a:gd name="connsiteY37" fmla="*/ 219643 h 722205"/>
                <a:gd name="connsiteX38" fmla="*/ 243811 w 734000"/>
                <a:gd name="connsiteY38" fmla="*/ 195752 h 722205"/>
                <a:gd name="connsiteX39" fmla="*/ 213820 w 734000"/>
                <a:gd name="connsiteY39" fmla="*/ 210627 h 722205"/>
                <a:gd name="connsiteX40" fmla="*/ 201636 w 734000"/>
                <a:gd name="connsiteY40" fmla="*/ 199453 h 722205"/>
                <a:gd name="connsiteX41" fmla="*/ 175268 w 734000"/>
                <a:gd name="connsiteY41" fmla="*/ 228204 h 722205"/>
                <a:gd name="connsiteX42" fmla="*/ 0 w 734000"/>
                <a:gd name="connsiteY42" fmla="*/ 314704 h 722205"/>
                <a:gd name="connsiteX43" fmla="*/ 225227 w 734000"/>
                <a:gd name="connsiteY43" fmla="*/ 640 h 722205"/>
                <a:gd name="connsiteX44" fmla="*/ 674161 w 734000"/>
                <a:gd name="connsiteY44" fmla="*/ 143730 h 722205"/>
                <a:gd name="connsiteX45" fmla="*/ 625461 w 734000"/>
                <a:gd name="connsiteY45" fmla="*/ 591045 h 722205"/>
                <a:gd name="connsiteX46" fmla="*/ 151149 w 734000"/>
                <a:gd name="connsiteY46" fmla="*/ 642445 h 722205"/>
                <a:gd name="connsiteX47" fmla="*/ 0 w 734000"/>
                <a:gd name="connsiteY47" fmla="*/ 314704 h 722205"/>
                <a:gd name="connsiteX0" fmla="*/ 348892 w 734000"/>
                <a:gd name="connsiteY0" fmla="*/ 334499 h 725930"/>
                <a:gd name="connsiteX1" fmla="*/ 361732 w 734000"/>
                <a:gd name="connsiteY1" fmla="*/ 325976 h 725930"/>
                <a:gd name="connsiteX2" fmla="*/ 387597 w 734000"/>
                <a:gd name="connsiteY2" fmla="*/ 333463 h 725930"/>
                <a:gd name="connsiteX3" fmla="*/ 399661 w 734000"/>
                <a:gd name="connsiteY3" fmla="*/ 374530 h 725930"/>
                <a:gd name="connsiteX4" fmla="*/ 398080 w 734000"/>
                <a:gd name="connsiteY4" fmla="*/ 379610 h 725930"/>
                <a:gd name="connsiteX5" fmla="*/ 348892 w 734000"/>
                <a:gd name="connsiteY5" fmla="*/ 334499 h 725930"/>
                <a:gd name="connsiteX6" fmla="*/ 230573 w 734000"/>
                <a:gd name="connsiteY6" fmla="*/ 278925 h 725930"/>
                <a:gd name="connsiteX7" fmla="*/ 274785 w 734000"/>
                <a:gd name="connsiteY7" fmla="*/ 319471 h 725930"/>
                <a:gd name="connsiteX8" fmla="*/ 274325 w 734000"/>
                <a:gd name="connsiteY8" fmla="*/ 319587 h 725930"/>
                <a:gd name="connsiteX9" fmla="*/ 239949 w 734000"/>
                <a:gd name="connsiteY9" fmla="*/ 309719 h 725930"/>
                <a:gd name="connsiteX10" fmla="*/ 239704 w 734000"/>
                <a:gd name="connsiteY10" fmla="*/ 310010 h 725930"/>
                <a:gd name="connsiteX11" fmla="*/ 230573 w 734000"/>
                <a:gd name="connsiteY11" fmla="*/ 278925 h 725930"/>
                <a:gd name="connsiteX12" fmla="*/ 175268 w 734000"/>
                <a:gd name="connsiteY12" fmla="*/ 228204 h 725930"/>
                <a:gd name="connsiteX13" fmla="*/ 188006 w 734000"/>
                <a:gd name="connsiteY13" fmla="*/ 239886 h 725930"/>
                <a:gd name="connsiteX14" fmla="*/ 176755 w 734000"/>
                <a:gd name="connsiteY14" fmla="*/ 263336 h 725930"/>
                <a:gd name="connsiteX15" fmla="*/ 204557 w 734000"/>
                <a:gd name="connsiteY15" fmla="*/ 351656 h 725930"/>
                <a:gd name="connsiteX16" fmla="*/ 280854 w 734000"/>
                <a:gd name="connsiteY16" fmla="*/ 374078 h 725930"/>
                <a:gd name="connsiteX17" fmla="*/ 318685 w 734000"/>
                <a:gd name="connsiteY17" fmla="*/ 359731 h 725930"/>
                <a:gd name="connsiteX18" fmla="*/ 369238 w 734000"/>
                <a:gd name="connsiteY18" fmla="*/ 406094 h 725930"/>
                <a:gd name="connsiteX19" fmla="*/ 326994 w 734000"/>
                <a:gd name="connsiteY19" fmla="*/ 394913 h 725930"/>
                <a:gd name="connsiteX20" fmla="*/ 284800 w 734000"/>
                <a:gd name="connsiteY20" fmla="*/ 436762 h 725930"/>
                <a:gd name="connsiteX21" fmla="*/ 385369 w 734000"/>
                <a:gd name="connsiteY21" fmla="*/ 463301 h 725930"/>
                <a:gd name="connsiteX22" fmla="*/ 415793 w 734000"/>
                <a:gd name="connsiteY22" fmla="*/ 448788 h 725930"/>
                <a:gd name="connsiteX23" fmla="*/ 428615 w 734000"/>
                <a:gd name="connsiteY23" fmla="*/ 460548 h 725930"/>
                <a:gd name="connsiteX24" fmla="*/ 454984 w 734000"/>
                <a:gd name="connsiteY24" fmla="*/ 431796 h 725930"/>
                <a:gd name="connsiteX25" fmla="*/ 443119 w 734000"/>
                <a:gd name="connsiteY25" fmla="*/ 420914 h 725930"/>
                <a:gd name="connsiteX26" fmla="*/ 457464 w 734000"/>
                <a:gd name="connsiteY26" fmla="*/ 388329 h 725930"/>
                <a:gd name="connsiteX27" fmla="*/ 428362 w 734000"/>
                <a:gd name="connsiteY27" fmla="*/ 290293 h 725930"/>
                <a:gd name="connsiteX28" fmla="*/ 428522 w 734000"/>
                <a:gd name="connsiteY28" fmla="*/ 290106 h 725930"/>
                <a:gd name="connsiteX29" fmla="*/ 427395 w 734000"/>
                <a:gd name="connsiteY29" fmla="*/ 289278 h 725930"/>
                <a:gd name="connsiteX30" fmla="*/ 427012 w 734000"/>
                <a:gd name="connsiteY30" fmla="*/ 288876 h 725930"/>
                <a:gd name="connsiteX31" fmla="*/ 426946 w 734000"/>
                <a:gd name="connsiteY31" fmla="*/ 288948 h 725930"/>
                <a:gd name="connsiteX32" fmla="*/ 352820 w 734000"/>
                <a:gd name="connsiteY32" fmla="*/ 269915 h 725930"/>
                <a:gd name="connsiteX33" fmla="*/ 307521 w 734000"/>
                <a:gd name="connsiteY33" fmla="*/ 296559 h 725930"/>
                <a:gd name="connsiteX34" fmla="*/ 255205 w 734000"/>
                <a:gd name="connsiteY34" fmla="*/ 248580 h 725930"/>
                <a:gd name="connsiteX35" fmla="*/ 258260 w 734000"/>
                <a:gd name="connsiteY35" fmla="*/ 247261 h 725930"/>
                <a:gd name="connsiteX36" fmla="*/ 296362 w 734000"/>
                <a:gd name="connsiteY36" fmla="*/ 257316 h 725930"/>
                <a:gd name="connsiteX37" fmla="*/ 334346 w 734000"/>
                <a:gd name="connsiteY37" fmla="*/ 219643 h 725930"/>
                <a:gd name="connsiteX38" fmla="*/ 243811 w 734000"/>
                <a:gd name="connsiteY38" fmla="*/ 195752 h 725930"/>
                <a:gd name="connsiteX39" fmla="*/ 213820 w 734000"/>
                <a:gd name="connsiteY39" fmla="*/ 210627 h 725930"/>
                <a:gd name="connsiteX40" fmla="*/ 201636 w 734000"/>
                <a:gd name="connsiteY40" fmla="*/ 199453 h 725930"/>
                <a:gd name="connsiteX41" fmla="*/ 175268 w 734000"/>
                <a:gd name="connsiteY41" fmla="*/ 228204 h 725930"/>
                <a:gd name="connsiteX42" fmla="*/ 0 w 734000"/>
                <a:gd name="connsiteY42" fmla="*/ 314704 h 725930"/>
                <a:gd name="connsiteX43" fmla="*/ 225227 w 734000"/>
                <a:gd name="connsiteY43" fmla="*/ 640 h 725930"/>
                <a:gd name="connsiteX44" fmla="*/ 674161 w 734000"/>
                <a:gd name="connsiteY44" fmla="*/ 143730 h 725930"/>
                <a:gd name="connsiteX45" fmla="*/ 625461 w 734000"/>
                <a:gd name="connsiteY45" fmla="*/ 591045 h 725930"/>
                <a:gd name="connsiteX46" fmla="*/ 151149 w 734000"/>
                <a:gd name="connsiteY46" fmla="*/ 642445 h 725930"/>
                <a:gd name="connsiteX47" fmla="*/ 0 w 734000"/>
                <a:gd name="connsiteY47" fmla="*/ 314704 h 725930"/>
                <a:gd name="connsiteX0" fmla="*/ 348892 w 734000"/>
                <a:gd name="connsiteY0" fmla="*/ 334499 h 750920"/>
                <a:gd name="connsiteX1" fmla="*/ 361732 w 734000"/>
                <a:gd name="connsiteY1" fmla="*/ 325976 h 750920"/>
                <a:gd name="connsiteX2" fmla="*/ 387597 w 734000"/>
                <a:gd name="connsiteY2" fmla="*/ 333463 h 750920"/>
                <a:gd name="connsiteX3" fmla="*/ 399661 w 734000"/>
                <a:gd name="connsiteY3" fmla="*/ 374530 h 750920"/>
                <a:gd name="connsiteX4" fmla="*/ 398080 w 734000"/>
                <a:gd name="connsiteY4" fmla="*/ 379610 h 750920"/>
                <a:gd name="connsiteX5" fmla="*/ 348892 w 734000"/>
                <a:gd name="connsiteY5" fmla="*/ 334499 h 750920"/>
                <a:gd name="connsiteX6" fmla="*/ 230573 w 734000"/>
                <a:gd name="connsiteY6" fmla="*/ 278925 h 750920"/>
                <a:gd name="connsiteX7" fmla="*/ 274785 w 734000"/>
                <a:gd name="connsiteY7" fmla="*/ 319471 h 750920"/>
                <a:gd name="connsiteX8" fmla="*/ 274325 w 734000"/>
                <a:gd name="connsiteY8" fmla="*/ 319587 h 750920"/>
                <a:gd name="connsiteX9" fmla="*/ 239949 w 734000"/>
                <a:gd name="connsiteY9" fmla="*/ 309719 h 750920"/>
                <a:gd name="connsiteX10" fmla="*/ 239704 w 734000"/>
                <a:gd name="connsiteY10" fmla="*/ 310010 h 750920"/>
                <a:gd name="connsiteX11" fmla="*/ 230573 w 734000"/>
                <a:gd name="connsiteY11" fmla="*/ 278925 h 750920"/>
                <a:gd name="connsiteX12" fmla="*/ 175268 w 734000"/>
                <a:gd name="connsiteY12" fmla="*/ 228204 h 750920"/>
                <a:gd name="connsiteX13" fmla="*/ 188006 w 734000"/>
                <a:gd name="connsiteY13" fmla="*/ 239886 h 750920"/>
                <a:gd name="connsiteX14" fmla="*/ 176755 w 734000"/>
                <a:gd name="connsiteY14" fmla="*/ 263336 h 750920"/>
                <a:gd name="connsiteX15" fmla="*/ 204557 w 734000"/>
                <a:gd name="connsiteY15" fmla="*/ 351656 h 750920"/>
                <a:gd name="connsiteX16" fmla="*/ 280854 w 734000"/>
                <a:gd name="connsiteY16" fmla="*/ 374078 h 750920"/>
                <a:gd name="connsiteX17" fmla="*/ 318685 w 734000"/>
                <a:gd name="connsiteY17" fmla="*/ 359731 h 750920"/>
                <a:gd name="connsiteX18" fmla="*/ 369238 w 734000"/>
                <a:gd name="connsiteY18" fmla="*/ 406094 h 750920"/>
                <a:gd name="connsiteX19" fmla="*/ 326994 w 734000"/>
                <a:gd name="connsiteY19" fmla="*/ 394913 h 750920"/>
                <a:gd name="connsiteX20" fmla="*/ 284800 w 734000"/>
                <a:gd name="connsiteY20" fmla="*/ 436762 h 750920"/>
                <a:gd name="connsiteX21" fmla="*/ 385369 w 734000"/>
                <a:gd name="connsiteY21" fmla="*/ 463301 h 750920"/>
                <a:gd name="connsiteX22" fmla="*/ 415793 w 734000"/>
                <a:gd name="connsiteY22" fmla="*/ 448788 h 750920"/>
                <a:gd name="connsiteX23" fmla="*/ 428615 w 734000"/>
                <a:gd name="connsiteY23" fmla="*/ 460548 h 750920"/>
                <a:gd name="connsiteX24" fmla="*/ 454984 w 734000"/>
                <a:gd name="connsiteY24" fmla="*/ 431796 h 750920"/>
                <a:gd name="connsiteX25" fmla="*/ 443119 w 734000"/>
                <a:gd name="connsiteY25" fmla="*/ 420914 h 750920"/>
                <a:gd name="connsiteX26" fmla="*/ 457464 w 734000"/>
                <a:gd name="connsiteY26" fmla="*/ 388329 h 750920"/>
                <a:gd name="connsiteX27" fmla="*/ 428362 w 734000"/>
                <a:gd name="connsiteY27" fmla="*/ 290293 h 750920"/>
                <a:gd name="connsiteX28" fmla="*/ 428522 w 734000"/>
                <a:gd name="connsiteY28" fmla="*/ 290106 h 750920"/>
                <a:gd name="connsiteX29" fmla="*/ 427395 w 734000"/>
                <a:gd name="connsiteY29" fmla="*/ 289278 h 750920"/>
                <a:gd name="connsiteX30" fmla="*/ 427012 w 734000"/>
                <a:gd name="connsiteY30" fmla="*/ 288876 h 750920"/>
                <a:gd name="connsiteX31" fmla="*/ 426946 w 734000"/>
                <a:gd name="connsiteY31" fmla="*/ 288948 h 750920"/>
                <a:gd name="connsiteX32" fmla="*/ 352820 w 734000"/>
                <a:gd name="connsiteY32" fmla="*/ 269915 h 750920"/>
                <a:gd name="connsiteX33" fmla="*/ 307521 w 734000"/>
                <a:gd name="connsiteY33" fmla="*/ 296559 h 750920"/>
                <a:gd name="connsiteX34" fmla="*/ 255205 w 734000"/>
                <a:gd name="connsiteY34" fmla="*/ 248580 h 750920"/>
                <a:gd name="connsiteX35" fmla="*/ 258260 w 734000"/>
                <a:gd name="connsiteY35" fmla="*/ 247261 h 750920"/>
                <a:gd name="connsiteX36" fmla="*/ 296362 w 734000"/>
                <a:gd name="connsiteY36" fmla="*/ 257316 h 750920"/>
                <a:gd name="connsiteX37" fmla="*/ 334346 w 734000"/>
                <a:gd name="connsiteY37" fmla="*/ 219643 h 750920"/>
                <a:gd name="connsiteX38" fmla="*/ 243811 w 734000"/>
                <a:gd name="connsiteY38" fmla="*/ 195752 h 750920"/>
                <a:gd name="connsiteX39" fmla="*/ 213820 w 734000"/>
                <a:gd name="connsiteY39" fmla="*/ 210627 h 750920"/>
                <a:gd name="connsiteX40" fmla="*/ 201636 w 734000"/>
                <a:gd name="connsiteY40" fmla="*/ 199453 h 750920"/>
                <a:gd name="connsiteX41" fmla="*/ 175268 w 734000"/>
                <a:gd name="connsiteY41" fmla="*/ 228204 h 750920"/>
                <a:gd name="connsiteX42" fmla="*/ 0 w 734000"/>
                <a:gd name="connsiteY42" fmla="*/ 314704 h 750920"/>
                <a:gd name="connsiteX43" fmla="*/ 225227 w 734000"/>
                <a:gd name="connsiteY43" fmla="*/ 640 h 750920"/>
                <a:gd name="connsiteX44" fmla="*/ 674161 w 734000"/>
                <a:gd name="connsiteY44" fmla="*/ 143730 h 750920"/>
                <a:gd name="connsiteX45" fmla="*/ 625461 w 734000"/>
                <a:gd name="connsiteY45" fmla="*/ 591045 h 750920"/>
                <a:gd name="connsiteX46" fmla="*/ 193414 w 734000"/>
                <a:gd name="connsiteY46" fmla="*/ 684437 h 750920"/>
                <a:gd name="connsiteX47" fmla="*/ 0 w 734000"/>
                <a:gd name="connsiteY47" fmla="*/ 314704 h 750920"/>
                <a:gd name="connsiteX0" fmla="*/ 348892 w 734000"/>
                <a:gd name="connsiteY0" fmla="*/ 334499 h 740807"/>
                <a:gd name="connsiteX1" fmla="*/ 361732 w 734000"/>
                <a:gd name="connsiteY1" fmla="*/ 325976 h 740807"/>
                <a:gd name="connsiteX2" fmla="*/ 387597 w 734000"/>
                <a:gd name="connsiteY2" fmla="*/ 333463 h 740807"/>
                <a:gd name="connsiteX3" fmla="*/ 399661 w 734000"/>
                <a:gd name="connsiteY3" fmla="*/ 374530 h 740807"/>
                <a:gd name="connsiteX4" fmla="*/ 398080 w 734000"/>
                <a:gd name="connsiteY4" fmla="*/ 379610 h 740807"/>
                <a:gd name="connsiteX5" fmla="*/ 348892 w 734000"/>
                <a:gd name="connsiteY5" fmla="*/ 334499 h 740807"/>
                <a:gd name="connsiteX6" fmla="*/ 230573 w 734000"/>
                <a:gd name="connsiteY6" fmla="*/ 278925 h 740807"/>
                <a:gd name="connsiteX7" fmla="*/ 274785 w 734000"/>
                <a:gd name="connsiteY7" fmla="*/ 319471 h 740807"/>
                <a:gd name="connsiteX8" fmla="*/ 274325 w 734000"/>
                <a:gd name="connsiteY8" fmla="*/ 319587 h 740807"/>
                <a:gd name="connsiteX9" fmla="*/ 239949 w 734000"/>
                <a:gd name="connsiteY9" fmla="*/ 309719 h 740807"/>
                <a:gd name="connsiteX10" fmla="*/ 239704 w 734000"/>
                <a:gd name="connsiteY10" fmla="*/ 310010 h 740807"/>
                <a:gd name="connsiteX11" fmla="*/ 230573 w 734000"/>
                <a:gd name="connsiteY11" fmla="*/ 278925 h 740807"/>
                <a:gd name="connsiteX12" fmla="*/ 175268 w 734000"/>
                <a:gd name="connsiteY12" fmla="*/ 228204 h 740807"/>
                <a:gd name="connsiteX13" fmla="*/ 188006 w 734000"/>
                <a:gd name="connsiteY13" fmla="*/ 239886 h 740807"/>
                <a:gd name="connsiteX14" fmla="*/ 176755 w 734000"/>
                <a:gd name="connsiteY14" fmla="*/ 263336 h 740807"/>
                <a:gd name="connsiteX15" fmla="*/ 204557 w 734000"/>
                <a:gd name="connsiteY15" fmla="*/ 351656 h 740807"/>
                <a:gd name="connsiteX16" fmla="*/ 280854 w 734000"/>
                <a:gd name="connsiteY16" fmla="*/ 374078 h 740807"/>
                <a:gd name="connsiteX17" fmla="*/ 318685 w 734000"/>
                <a:gd name="connsiteY17" fmla="*/ 359731 h 740807"/>
                <a:gd name="connsiteX18" fmla="*/ 369238 w 734000"/>
                <a:gd name="connsiteY18" fmla="*/ 406094 h 740807"/>
                <a:gd name="connsiteX19" fmla="*/ 326994 w 734000"/>
                <a:gd name="connsiteY19" fmla="*/ 394913 h 740807"/>
                <a:gd name="connsiteX20" fmla="*/ 284800 w 734000"/>
                <a:gd name="connsiteY20" fmla="*/ 436762 h 740807"/>
                <a:gd name="connsiteX21" fmla="*/ 385369 w 734000"/>
                <a:gd name="connsiteY21" fmla="*/ 463301 h 740807"/>
                <a:gd name="connsiteX22" fmla="*/ 415793 w 734000"/>
                <a:gd name="connsiteY22" fmla="*/ 448788 h 740807"/>
                <a:gd name="connsiteX23" fmla="*/ 428615 w 734000"/>
                <a:gd name="connsiteY23" fmla="*/ 460548 h 740807"/>
                <a:gd name="connsiteX24" fmla="*/ 454984 w 734000"/>
                <a:gd name="connsiteY24" fmla="*/ 431796 h 740807"/>
                <a:gd name="connsiteX25" fmla="*/ 443119 w 734000"/>
                <a:gd name="connsiteY25" fmla="*/ 420914 h 740807"/>
                <a:gd name="connsiteX26" fmla="*/ 457464 w 734000"/>
                <a:gd name="connsiteY26" fmla="*/ 388329 h 740807"/>
                <a:gd name="connsiteX27" fmla="*/ 428362 w 734000"/>
                <a:gd name="connsiteY27" fmla="*/ 290293 h 740807"/>
                <a:gd name="connsiteX28" fmla="*/ 428522 w 734000"/>
                <a:gd name="connsiteY28" fmla="*/ 290106 h 740807"/>
                <a:gd name="connsiteX29" fmla="*/ 427395 w 734000"/>
                <a:gd name="connsiteY29" fmla="*/ 289278 h 740807"/>
                <a:gd name="connsiteX30" fmla="*/ 427012 w 734000"/>
                <a:gd name="connsiteY30" fmla="*/ 288876 h 740807"/>
                <a:gd name="connsiteX31" fmla="*/ 426946 w 734000"/>
                <a:gd name="connsiteY31" fmla="*/ 288948 h 740807"/>
                <a:gd name="connsiteX32" fmla="*/ 352820 w 734000"/>
                <a:gd name="connsiteY32" fmla="*/ 269915 h 740807"/>
                <a:gd name="connsiteX33" fmla="*/ 307521 w 734000"/>
                <a:gd name="connsiteY33" fmla="*/ 296559 h 740807"/>
                <a:gd name="connsiteX34" fmla="*/ 255205 w 734000"/>
                <a:gd name="connsiteY34" fmla="*/ 248580 h 740807"/>
                <a:gd name="connsiteX35" fmla="*/ 258260 w 734000"/>
                <a:gd name="connsiteY35" fmla="*/ 247261 h 740807"/>
                <a:gd name="connsiteX36" fmla="*/ 296362 w 734000"/>
                <a:gd name="connsiteY36" fmla="*/ 257316 h 740807"/>
                <a:gd name="connsiteX37" fmla="*/ 334346 w 734000"/>
                <a:gd name="connsiteY37" fmla="*/ 219643 h 740807"/>
                <a:gd name="connsiteX38" fmla="*/ 243811 w 734000"/>
                <a:gd name="connsiteY38" fmla="*/ 195752 h 740807"/>
                <a:gd name="connsiteX39" fmla="*/ 213820 w 734000"/>
                <a:gd name="connsiteY39" fmla="*/ 210627 h 740807"/>
                <a:gd name="connsiteX40" fmla="*/ 201636 w 734000"/>
                <a:gd name="connsiteY40" fmla="*/ 199453 h 740807"/>
                <a:gd name="connsiteX41" fmla="*/ 175268 w 734000"/>
                <a:gd name="connsiteY41" fmla="*/ 228204 h 740807"/>
                <a:gd name="connsiteX42" fmla="*/ 0 w 734000"/>
                <a:gd name="connsiteY42" fmla="*/ 314704 h 740807"/>
                <a:gd name="connsiteX43" fmla="*/ 225227 w 734000"/>
                <a:gd name="connsiteY43" fmla="*/ 640 h 740807"/>
                <a:gd name="connsiteX44" fmla="*/ 674161 w 734000"/>
                <a:gd name="connsiteY44" fmla="*/ 143730 h 740807"/>
                <a:gd name="connsiteX45" fmla="*/ 625461 w 734000"/>
                <a:gd name="connsiteY45" fmla="*/ 591045 h 740807"/>
                <a:gd name="connsiteX46" fmla="*/ 175864 w 734000"/>
                <a:gd name="connsiteY46" fmla="*/ 668341 h 740807"/>
                <a:gd name="connsiteX47" fmla="*/ 0 w 734000"/>
                <a:gd name="connsiteY47" fmla="*/ 314704 h 740807"/>
                <a:gd name="connsiteX0" fmla="*/ 348892 w 734000"/>
                <a:gd name="connsiteY0" fmla="*/ 334499 h 746516"/>
                <a:gd name="connsiteX1" fmla="*/ 361732 w 734000"/>
                <a:gd name="connsiteY1" fmla="*/ 325976 h 746516"/>
                <a:gd name="connsiteX2" fmla="*/ 387597 w 734000"/>
                <a:gd name="connsiteY2" fmla="*/ 333463 h 746516"/>
                <a:gd name="connsiteX3" fmla="*/ 399661 w 734000"/>
                <a:gd name="connsiteY3" fmla="*/ 374530 h 746516"/>
                <a:gd name="connsiteX4" fmla="*/ 398080 w 734000"/>
                <a:gd name="connsiteY4" fmla="*/ 379610 h 746516"/>
                <a:gd name="connsiteX5" fmla="*/ 348892 w 734000"/>
                <a:gd name="connsiteY5" fmla="*/ 334499 h 746516"/>
                <a:gd name="connsiteX6" fmla="*/ 230573 w 734000"/>
                <a:gd name="connsiteY6" fmla="*/ 278925 h 746516"/>
                <a:gd name="connsiteX7" fmla="*/ 274785 w 734000"/>
                <a:gd name="connsiteY7" fmla="*/ 319471 h 746516"/>
                <a:gd name="connsiteX8" fmla="*/ 274325 w 734000"/>
                <a:gd name="connsiteY8" fmla="*/ 319587 h 746516"/>
                <a:gd name="connsiteX9" fmla="*/ 239949 w 734000"/>
                <a:gd name="connsiteY9" fmla="*/ 309719 h 746516"/>
                <a:gd name="connsiteX10" fmla="*/ 239704 w 734000"/>
                <a:gd name="connsiteY10" fmla="*/ 310010 h 746516"/>
                <a:gd name="connsiteX11" fmla="*/ 230573 w 734000"/>
                <a:gd name="connsiteY11" fmla="*/ 278925 h 746516"/>
                <a:gd name="connsiteX12" fmla="*/ 175268 w 734000"/>
                <a:gd name="connsiteY12" fmla="*/ 228204 h 746516"/>
                <a:gd name="connsiteX13" fmla="*/ 188006 w 734000"/>
                <a:gd name="connsiteY13" fmla="*/ 239886 h 746516"/>
                <a:gd name="connsiteX14" fmla="*/ 176755 w 734000"/>
                <a:gd name="connsiteY14" fmla="*/ 263336 h 746516"/>
                <a:gd name="connsiteX15" fmla="*/ 204557 w 734000"/>
                <a:gd name="connsiteY15" fmla="*/ 351656 h 746516"/>
                <a:gd name="connsiteX16" fmla="*/ 280854 w 734000"/>
                <a:gd name="connsiteY16" fmla="*/ 374078 h 746516"/>
                <a:gd name="connsiteX17" fmla="*/ 318685 w 734000"/>
                <a:gd name="connsiteY17" fmla="*/ 359731 h 746516"/>
                <a:gd name="connsiteX18" fmla="*/ 369238 w 734000"/>
                <a:gd name="connsiteY18" fmla="*/ 406094 h 746516"/>
                <a:gd name="connsiteX19" fmla="*/ 326994 w 734000"/>
                <a:gd name="connsiteY19" fmla="*/ 394913 h 746516"/>
                <a:gd name="connsiteX20" fmla="*/ 284800 w 734000"/>
                <a:gd name="connsiteY20" fmla="*/ 436762 h 746516"/>
                <a:gd name="connsiteX21" fmla="*/ 385369 w 734000"/>
                <a:gd name="connsiteY21" fmla="*/ 463301 h 746516"/>
                <a:gd name="connsiteX22" fmla="*/ 415793 w 734000"/>
                <a:gd name="connsiteY22" fmla="*/ 448788 h 746516"/>
                <a:gd name="connsiteX23" fmla="*/ 428615 w 734000"/>
                <a:gd name="connsiteY23" fmla="*/ 460548 h 746516"/>
                <a:gd name="connsiteX24" fmla="*/ 454984 w 734000"/>
                <a:gd name="connsiteY24" fmla="*/ 431796 h 746516"/>
                <a:gd name="connsiteX25" fmla="*/ 443119 w 734000"/>
                <a:gd name="connsiteY25" fmla="*/ 420914 h 746516"/>
                <a:gd name="connsiteX26" fmla="*/ 457464 w 734000"/>
                <a:gd name="connsiteY26" fmla="*/ 388329 h 746516"/>
                <a:gd name="connsiteX27" fmla="*/ 428362 w 734000"/>
                <a:gd name="connsiteY27" fmla="*/ 290293 h 746516"/>
                <a:gd name="connsiteX28" fmla="*/ 428522 w 734000"/>
                <a:gd name="connsiteY28" fmla="*/ 290106 h 746516"/>
                <a:gd name="connsiteX29" fmla="*/ 427395 w 734000"/>
                <a:gd name="connsiteY29" fmla="*/ 289278 h 746516"/>
                <a:gd name="connsiteX30" fmla="*/ 427012 w 734000"/>
                <a:gd name="connsiteY30" fmla="*/ 288876 h 746516"/>
                <a:gd name="connsiteX31" fmla="*/ 426946 w 734000"/>
                <a:gd name="connsiteY31" fmla="*/ 288948 h 746516"/>
                <a:gd name="connsiteX32" fmla="*/ 352820 w 734000"/>
                <a:gd name="connsiteY32" fmla="*/ 269915 h 746516"/>
                <a:gd name="connsiteX33" fmla="*/ 307521 w 734000"/>
                <a:gd name="connsiteY33" fmla="*/ 296559 h 746516"/>
                <a:gd name="connsiteX34" fmla="*/ 255205 w 734000"/>
                <a:gd name="connsiteY34" fmla="*/ 248580 h 746516"/>
                <a:gd name="connsiteX35" fmla="*/ 258260 w 734000"/>
                <a:gd name="connsiteY35" fmla="*/ 247261 h 746516"/>
                <a:gd name="connsiteX36" fmla="*/ 296362 w 734000"/>
                <a:gd name="connsiteY36" fmla="*/ 257316 h 746516"/>
                <a:gd name="connsiteX37" fmla="*/ 334346 w 734000"/>
                <a:gd name="connsiteY37" fmla="*/ 219643 h 746516"/>
                <a:gd name="connsiteX38" fmla="*/ 243811 w 734000"/>
                <a:gd name="connsiteY38" fmla="*/ 195752 h 746516"/>
                <a:gd name="connsiteX39" fmla="*/ 213820 w 734000"/>
                <a:gd name="connsiteY39" fmla="*/ 210627 h 746516"/>
                <a:gd name="connsiteX40" fmla="*/ 201636 w 734000"/>
                <a:gd name="connsiteY40" fmla="*/ 199453 h 746516"/>
                <a:gd name="connsiteX41" fmla="*/ 175268 w 734000"/>
                <a:gd name="connsiteY41" fmla="*/ 228204 h 746516"/>
                <a:gd name="connsiteX42" fmla="*/ 0 w 734000"/>
                <a:gd name="connsiteY42" fmla="*/ 314704 h 746516"/>
                <a:gd name="connsiteX43" fmla="*/ 225227 w 734000"/>
                <a:gd name="connsiteY43" fmla="*/ 640 h 746516"/>
                <a:gd name="connsiteX44" fmla="*/ 674161 w 734000"/>
                <a:gd name="connsiteY44" fmla="*/ 143730 h 746516"/>
                <a:gd name="connsiteX45" fmla="*/ 625461 w 734000"/>
                <a:gd name="connsiteY45" fmla="*/ 591045 h 746516"/>
                <a:gd name="connsiteX46" fmla="*/ 157724 w 734000"/>
                <a:gd name="connsiteY46" fmla="*/ 677553 h 746516"/>
                <a:gd name="connsiteX47" fmla="*/ 0 w 734000"/>
                <a:gd name="connsiteY47" fmla="*/ 314704 h 746516"/>
                <a:gd name="connsiteX0" fmla="*/ 348892 w 729929"/>
                <a:gd name="connsiteY0" fmla="*/ 332354 h 744371"/>
                <a:gd name="connsiteX1" fmla="*/ 361732 w 729929"/>
                <a:gd name="connsiteY1" fmla="*/ 323831 h 744371"/>
                <a:gd name="connsiteX2" fmla="*/ 387597 w 729929"/>
                <a:gd name="connsiteY2" fmla="*/ 331318 h 744371"/>
                <a:gd name="connsiteX3" fmla="*/ 399661 w 729929"/>
                <a:gd name="connsiteY3" fmla="*/ 372385 h 744371"/>
                <a:gd name="connsiteX4" fmla="*/ 398080 w 729929"/>
                <a:gd name="connsiteY4" fmla="*/ 377465 h 744371"/>
                <a:gd name="connsiteX5" fmla="*/ 348892 w 729929"/>
                <a:gd name="connsiteY5" fmla="*/ 332354 h 744371"/>
                <a:gd name="connsiteX6" fmla="*/ 230573 w 729929"/>
                <a:gd name="connsiteY6" fmla="*/ 276780 h 744371"/>
                <a:gd name="connsiteX7" fmla="*/ 274785 w 729929"/>
                <a:gd name="connsiteY7" fmla="*/ 317326 h 744371"/>
                <a:gd name="connsiteX8" fmla="*/ 274325 w 729929"/>
                <a:gd name="connsiteY8" fmla="*/ 317442 h 744371"/>
                <a:gd name="connsiteX9" fmla="*/ 239949 w 729929"/>
                <a:gd name="connsiteY9" fmla="*/ 307574 h 744371"/>
                <a:gd name="connsiteX10" fmla="*/ 239704 w 729929"/>
                <a:gd name="connsiteY10" fmla="*/ 307865 h 744371"/>
                <a:gd name="connsiteX11" fmla="*/ 230573 w 729929"/>
                <a:gd name="connsiteY11" fmla="*/ 276780 h 744371"/>
                <a:gd name="connsiteX12" fmla="*/ 175268 w 729929"/>
                <a:gd name="connsiteY12" fmla="*/ 226059 h 744371"/>
                <a:gd name="connsiteX13" fmla="*/ 188006 w 729929"/>
                <a:gd name="connsiteY13" fmla="*/ 237741 h 744371"/>
                <a:gd name="connsiteX14" fmla="*/ 176755 w 729929"/>
                <a:gd name="connsiteY14" fmla="*/ 261191 h 744371"/>
                <a:gd name="connsiteX15" fmla="*/ 204557 w 729929"/>
                <a:gd name="connsiteY15" fmla="*/ 349511 h 744371"/>
                <a:gd name="connsiteX16" fmla="*/ 280854 w 729929"/>
                <a:gd name="connsiteY16" fmla="*/ 371933 h 744371"/>
                <a:gd name="connsiteX17" fmla="*/ 318685 w 729929"/>
                <a:gd name="connsiteY17" fmla="*/ 357586 h 744371"/>
                <a:gd name="connsiteX18" fmla="*/ 369238 w 729929"/>
                <a:gd name="connsiteY18" fmla="*/ 403949 h 744371"/>
                <a:gd name="connsiteX19" fmla="*/ 326994 w 729929"/>
                <a:gd name="connsiteY19" fmla="*/ 392768 h 744371"/>
                <a:gd name="connsiteX20" fmla="*/ 284800 w 729929"/>
                <a:gd name="connsiteY20" fmla="*/ 434617 h 744371"/>
                <a:gd name="connsiteX21" fmla="*/ 385369 w 729929"/>
                <a:gd name="connsiteY21" fmla="*/ 461156 h 744371"/>
                <a:gd name="connsiteX22" fmla="*/ 415793 w 729929"/>
                <a:gd name="connsiteY22" fmla="*/ 446643 h 744371"/>
                <a:gd name="connsiteX23" fmla="*/ 428615 w 729929"/>
                <a:gd name="connsiteY23" fmla="*/ 458403 h 744371"/>
                <a:gd name="connsiteX24" fmla="*/ 454984 w 729929"/>
                <a:gd name="connsiteY24" fmla="*/ 429651 h 744371"/>
                <a:gd name="connsiteX25" fmla="*/ 443119 w 729929"/>
                <a:gd name="connsiteY25" fmla="*/ 418769 h 744371"/>
                <a:gd name="connsiteX26" fmla="*/ 457464 w 729929"/>
                <a:gd name="connsiteY26" fmla="*/ 386184 h 744371"/>
                <a:gd name="connsiteX27" fmla="*/ 428362 w 729929"/>
                <a:gd name="connsiteY27" fmla="*/ 288148 h 744371"/>
                <a:gd name="connsiteX28" fmla="*/ 428522 w 729929"/>
                <a:gd name="connsiteY28" fmla="*/ 287961 h 744371"/>
                <a:gd name="connsiteX29" fmla="*/ 427395 w 729929"/>
                <a:gd name="connsiteY29" fmla="*/ 287133 h 744371"/>
                <a:gd name="connsiteX30" fmla="*/ 427012 w 729929"/>
                <a:gd name="connsiteY30" fmla="*/ 286731 h 744371"/>
                <a:gd name="connsiteX31" fmla="*/ 426946 w 729929"/>
                <a:gd name="connsiteY31" fmla="*/ 286803 h 744371"/>
                <a:gd name="connsiteX32" fmla="*/ 352820 w 729929"/>
                <a:gd name="connsiteY32" fmla="*/ 267770 h 744371"/>
                <a:gd name="connsiteX33" fmla="*/ 307521 w 729929"/>
                <a:gd name="connsiteY33" fmla="*/ 294414 h 744371"/>
                <a:gd name="connsiteX34" fmla="*/ 255205 w 729929"/>
                <a:gd name="connsiteY34" fmla="*/ 246435 h 744371"/>
                <a:gd name="connsiteX35" fmla="*/ 258260 w 729929"/>
                <a:gd name="connsiteY35" fmla="*/ 245116 h 744371"/>
                <a:gd name="connsiteX36" fmla="*/ 296362 w 729929"/>
                <a:gd name="connsiteY36" fmla="*/ 255171 h 744371"/>
                <a:gd name="connsiteX37" fmla="*/ 334346 w 729929"/>
                <a:gd name="connsiteY37" fmla="*/ 217498 h 744371"/>
                <a:gd name="connsiteX38" fmla="*/ 243811 w 729929"/>
                <a:gd name="connsiteY38" fmla="*/ 193607 h 744371"/>
                <a:gd name="connsiteX39" fmla="*/ 213820 w 729929"/>
                <a:gd name="connsiteY39" fmla="*/ 208482 h 744371"/>
                <a:gd name="connsiteX40" fmla="*/ 201636 w 729929"/>
                <a:gd name="connsiteY40" fmla="*/ 197308 h 744371"/>
                <a:gd name="connsiteX41" fmla="*/ 175268 w 729929"/>
                <a:gd name="connsiteY41" fmla="*/ 226059 h 744371"/>
                <a:gd name="connsiteX42" fmla="*/ 0 w 729929"/>
                <a:gd name="connsiteY42" fmla="*/ 312559 h 744371"/>
                <a:gd name="connsiteX43" fmla="*/ 213524 w 729929"/>
                <a:gd name="connsiteY43" fmla="*/ 687 h 744371"/>
                <a:gd name="connsiteX44" fmla="*/ 674161 w 729929"/>
                <a:gd name="connsiteY44" fmla="*/ 141585 h 744371"/>
                <a:gd name="connsiteX45" fmla="*/ 625461 w 729929"/>
                <a:gd name="connsiteY45" fmla="*/ 588900 h 744371"/>
                <a:gd name="connsiteX46" fmla="*/ 157724 w 729929"/>
                <a:gd name="connsiteY46" fmla="*/ 675408 h 744371"/>
                <a:gd name="connsiteX47" fmla="*/ 0 w 729929"/>
                <a:gd name="connsiteY47" fmla="*/ 312559 h 744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729929" h="744371">
                  <a:moveTo>
                    <a:pt x="348892" y="332354"/>
                  </a:moveTo>
                  <a:cubicBezTo>
                    <a:pt x="352388" y="329029"/>
                    <a:pt x="356359" y="326061"/>
                    <a:pt x="361732" y="323831"/>
                  </a:cubicBezTo>
                  <a:cubicBezTo>
                    <a:pt x="374189" y="321528"/>
                    <a:pt x="379381" y="323623"/>
                    <a:pt x="387597" y="331318"/>
                  </a:cubicBezTo>
                  <a:cubicBezTo>
                    <a:pt x="398618" y="341866"/>
                    <a:pt x="403216" y="357495"/>
                    <a:pt x="399661" y="372385"/>
                  </a:cubicBezTo>
                  <a:cubicBezTo>
                    <a:pt x="399245" y="374125"/>
                    <a:pt x="398726" y="375825"/>
                    <a:pt x="398080" y="377465"/>
                  </a:cubicBezTo>
                  <a:lnTo>
                    <a:pt x="348892" y="332354"/>
                  </a:lnTo>
                  <a:close/>
                  <a:moveTo>
                    <a:pt x="230573" y="276780"/>
                  </a:moveTo>
                  <a:lnTo>
                    <a:pt x="274785" y="317326"/>
                  </a:lnTo>
                  <a:lnTo>
                    <a:pt x="274325" y="317442"/>
                  </a:lnTo>
                  <a:cubicBezTo>
                    <a:pt x="260660" y="320930"/>
                    <a:pt x="248947" y="316497"/>
                    <a:pt x="239949" y="307574"/>
                  </a:cubicBezTo>
                  <a:lnTo>
                    <a:pt x="239704" y="307865"/>
                  </a:lnTo>
                  <a:cubicBezTo>
                    <a:pt x="231988" y="299485"/>
                    <a:pt x="228612" y="288033"/>
                    <a:pt x="230573" y="276780"/>
                  </a:cubicBezTo>
                  <a:close/>
                  <a:moveTo>
                    <a:pt x="175268" y="226059"/>
                  </a:moveTo>
                  <a:lnTo>
                    <a:pt x="188006" y="237741"/>
                  </a:lnTo>
                  <a:cubicBezTo>
                    <a:pt x="183964" y="244973"/>
                    <a:pt x="178732" y="252910"/>
                    <a:pt x="176755" y="261191"/>
                  </a:cubicBezTo>
                  <a:cubicBezTo>
                    <a:pt x="168623" y="294406"/>
                    <a:pt x="174493" y="321834"/>
                    <a:pt x="204557" y="349511"/>
                  </a:cubicBezTo>
                  <a:cubicBezTo>
                    <a:pt x="225638" y="367415"/>
                    <a:pt x="253310" y="375547"/>
                    <a:pt x="280854" y="371933"/>
                  </a:cubicBezTo>
                  <a:cubicBezTo>
                    <a:pt x="294628" y="370126"/>
                    <a:pt x="307353" y="365103"/>
                    <a:pt x="318685" y="357586"/>
                  </a:cubicBezTo>
                  <a:lnTo>
                    <a:pt x="369238" y="403949"/>
                  </a:lnTo>
                  <a:cubicBezTo>
                    <a:pt x="354173" y="408155"/>
                    <a:pt x="338011" y="403876"/>
                    <a:pt x="326994" y="392768"/>
                  </a:cubicBezTo>
                  <a:lnTo>
                    <a:pt x="284800" y="434617"/>
                  </a:lnTo>
                  <a:cubicBezTo>
                    <a:pt x="311024" y="461056"/>
                    <a:pt x="349514" y="471213"/>
                    <a:pt x="385369" y="461156"/>
                  </a:cubicBezTo>
                  <a:cubicBezTo>
                    <a:pt x="396446" y="458049"/>
                    <a:pt x="406734" y="453163"/>
                    <a:pt x="415793" y="446643"/>
                  </a:cubicBezTo>
                  <a:lnTo>
                    <a:pt x="428615" y="458403"/>
                  </a:lnTo>
                  <a:lnTo>
                    <a:pt x="454984" y="429651"/>
                  </a:lnTo>
                  <a:lnTo>
                    <a:pt x="443119" y="418769"/>
                  </a:lnTo>
                  <a:cubicBezTo>
                    <a:pt x="449792" y="409048"/>
                    <a:pt x="454639" y="398018"/>
                    <a:pt x="457464" y="386184"/>
                  </a:cubicBezTo>
                  <a:cubicBezTo>
                    <a:pt x="465960" y="350599"/>
                    <a:pt x="454859" y="313234"/>
                    <a:pt x="428362" y="288148"/>
                  </a:cubicBezTo>
                  <a:lnTo>
                    <a:pt x="428522" y="287961"/>
                  </a:lnTo>
                  <a:cubicBezTo>
                    <a:pt x="428167" y="287660"/>
                    <a:pt x="427809" y="287362"/>
                    <a:pt x="427395" y="287133"/>
                  </a:cubicBezTo>
                  <a:lnTo>
                    <a:pt x="427012" y="286731"/>
                  </a:lnTo>
                  <a:lnTo>
                    <a:pt x="426946" y="286803"/>
                  </a:lnTo>
                  <a:cubicBezTo>
                    <a:pt x="406154" y="269986"/>
                    <a:pt x="378148" y="260836"/>
                    <a:pt x="352820" y="267770"/>
                  </a:cubicBezTo>
                  <a:cubicBezTo>
                    <a:pt x="336255" y="272306"/>
                    <a:pt x="322112" y="280465"/>
                    <a:pt x="307521" y="294414"/>
                  </a:cubicBezTo>
                  <a:lnTo>
                    <a:pt x="255205" y="246435"/>
                  </a:lnTo>
                  <a:lnTo>
                    <a:pt x="258260" y="245116"/>
                  </a:lnTo>
                  <a:cubicBezTo>
                    <a:pt x="271844" y="241306"/>
                    <a:pt x="286426" y="245154"/>
                    <a:pt x="296362" y="255171"/>
                  </a:cubicBezTo>
                  <a:lnTo>
                    <a:pt x="334346" y="217498"/>
                  </a:lnTo>
                  <a:cubicBezTo>
                    <a:pt x="310738" y="193696"/>
                    <a:pt x="276089" y="184553"/>
                    <a:pt x="243811" y="193607"/>
                  </a:cubicBezTo>
                  <a:cubicBezTo>
                    <a:pt x="232788" y="196699"/>
                    <a:pt x="222632" y="201748"/>
                    <a:pt x="213820" y="208482"/>
                  </a:cubicBezTo>
                  <a:lnTo>
                    <a:pt x="201636" y="197308"/>
                  </a:lnTo>
                  <a:lnTo>
                    <a:pt x="175268" y="226059"/>
                  </a:lnTo>
                  <a:close/>
                  <a:moveTo>
                    <a:pt x="0" y="312559"/>
                  </a:moveTo>
                  <a:cubicBezTo>
                    <a:pt x="86239" y="219186"/>
                    <a:pt x="140005" y="115419"/>
                    <a:pt x="213524" y="687"/>
                  </a:cubicBezTo>
                  <a:cubicBezTo>
                    <a:pt x="387144" y="-6545"/>
                    <a:pt x="605505" y="43550"/>
                    <a:pt x="674161" y="141585"/>
                  </a:cubicBezTo>
                  <a:cubicBezTo>
                    <a:pt x="742817" y="239621"/>
                    <a:pt x="769900" y="428944"/>
                    <a:pt x="625461" y="588900"/>
                  </a:cubicBezTo>
                  <a:cubicBezTo>
                    <a:pt x="475818" y="769866"/>
                    <a:pt x="290388" y="784759"/>
                    <a:pt x="157724" y="675408"/>
                  </a:cubicBezTo>
                  <a:cubicBezTo>
                    <a:pt x="49897" y="575950"/>
                    <a:pt x="27078" y="415510"/>
                    <a:pt x="0" y="312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Diagonal Stripe 18">
              <a:extLst>
                <a:ext uri="{FF2B5EF4-FFF2-40B4-BE49-F238E27FC236}">
                  <a16:creationId xmlns:a16="http://schemas.microsoft.com/office/drawing/2014/main" id="{8A9D72A3-6FB5-4809-942B-7737C5364641}"/>
                </a:ext>
              </a:extLst>
            </p:cNvPr>
            <p:cNvSpPr>
              <a:spLocks noChangeAspect="1"/>
            </p:cNvSpPr>
            <p:nvPr/>
          </p:nvSpPr>
          <p:spPr>
            <a:xfrm rot="1410982">
              <a:off x="4070449" y="2766517"/>
              <a:ext cx="664631" cy="516467"/>
            </a:xfrm>
            <a:custGeom>
              <a:avLst/>
              <a:gdLst>
                <a:gd name="connsiteX0" fmla="*/ 135309 w 423074"/>
                <a:gd name="connsiteY0" fmla="*/ 155518 h 479287"/>
                <a:gd name="connsiteX1" fmla="*/ 261657 w 423074"/>
                <a:gd name="connsiteY1" fmla="*/ 130931 h 479287"/>
                <a:gd name="connsiteX2" fmla="*/ 348802 w 423074"/>
                <a:gd name="connsiteY2" fmla="*/ 966 h 479287"/>
                <a:gd name="connsiteX3" fmla="*/ 413416 w 423074"/>
                <a:gd name="connsiteY3" fmla="*/ 197164 h 479287"/>
                <a:gd name="connsiteX4" fmla="*/ 341534 w 423074"/>
                <a:gd name="connsiteY4" fmla="*/ 362378 h 479287"/>
                <a:gd name="connsiteX5" fmla="*/ 185579 w 423074"/>
                <a:gd name="connsiteY5" fmla="*/ 451773 h 479287"/>
                <a:gd name="connsiteX6" fmla="*/ 28008 w 423074"/>
                <a:gd name="connsiteY6" fmla="*/ 458124 h 479287"/>
                <a:gd name="connsiteX7" fmla="*/ 98259 w 423074"/>
                <a:gd name="connsiteY7" fmla="*/ 319870 h 479287"/>
                <a:gd name="connsiteX8" fmla="*/ 135309 w 423074"/>
                <a:gd name="connsiteY8" fmla="*/ 155518 h 479287"/>
                <a:gd name="connsiteX0" fmla="*/ 135309 w 423074"/>
                <a:gd name="connsiteY0" fmla="*/ 155518 h 479287"/>
                <a:gd name="connsiteX1" fmla="*/ 261657 w 423074"/>
                <a:gd name="connsiteY1" fmla="*/ 130931 h 479287"/>
                <a:gd name="connsiteX2" fmla="*/ 348802 w 423074"/>
                <a:gd name="connsiteY2" fmla="*/ 966 h 479287"/>
                <a:gd name="connsiteX3" fmla="*/ 413416 w 423074"/>
                <a:gd name="connsiteY3" fmla="*/ 197164 h 479287"/>
                <a:gd name="connsiteX4" fmla="*/ 353673 w 423074"/>
                <a:gd name="connsiteY4" fmla="*/ 370280 h 479287"/>
                <a:gd name="connsiteX5" fmla="*/ 185579 w 423074"/>
                <a:gd name="connsiteY5" fmla="*/ 451773 h 479287"/>
                <a:gd name="connsiteX6" fmla="*/ 28008 w 423074"/>
                <a:gd name="connsiteY6" fmla="*/ 458124 h 479287"/>
                <a:gd name="connsiteX7" fmla="*/ 98259 w 423074"/>
                <a:gd name="connsiteY7" fmla="*/ 319870 h 479287"/>
                <a:gd name="connsiteX8" fmla="*/ 135309 w 423074"/>
                <a:gd name="connsiteY8" fmla="*/ 155518 h 479287"/>
                <a:gd name="connsiteX0" fmla="*/ 135309 w 423074"/>
                <a:gd name="connsiteY0" fmla="*/ 155518 h 479287"/>
                <a:gd name="connsiteX1" fmla="*/ 261657 w 423074"/>
                <a:gd name="connsiteY1" fmla="*/ 130931 h 479287"/>
                <a:gd name="connsiteX2" fmla="*/ 348802 w 423074"/>
                <a:gd name="connsiteY2" fmla="*/ 966 h 479287"/>
                <a:gd name="connsiteX3" fmla="*/ 413416 w 423074"/>
                <a:gd name="connsiteY3" fmla="*/ 197164 h 479287"/>
                <a:gd name="connsiteX4" fmla="*/ 324557 w 423074"/>
                <a:gd name="connsiteY4" fmla="*/ 398504 h 479287"/>
                <a:gd name="connsiteX5" fmla="*/ 185579 w 423074"/>
                <a:gd name="connsiteY5" fmla="*/ 451773 h 479287"/>
                <a:gd name="connsiteX6" fmla="*/ 28008 w 423074"/>
                <a:gd name="connsiteY6" fmla="*/ 458124 h 479287"/>
                <a:gd name="connsiteX7" fmla="*/ 98259 w 423074"/>
                <a:gd name="connsiteY7" fmla="*/ 319870 h 479287"/>
                <a:gd name="connsiteX8" fmla="*/ 135309 w 423074"/>
                <a:gd name="connsiteY8" fmla="*/ 155518 h 479287"/>
                <a:gd name="connsiteX0" fmla="*/ 135309 w 423074"/>
                <a:gd name="connsiteY0" fmla="*/ 155518 h 479287"/>
                <a:gd name="connsiteX1" fmla="*/ 261657 w 423074"/>
                <a:gd name="connsiteY1" fmla="*/ 130931 h 479287"/>
                <a:gd name="connsiteX2" fmla="*/ 348802 w 423074"/>
                <a:gd name="connsiteY2" fmla="*/ 966 h 479287"/>
                <a:gd name="connsiteX3" fmla="*/ 413416 w 423074"/>
                <a:gd name="connsiteY3" fmla="*/ 197164 h 479287"/>
                <a:gd name="connsiteX4" fmla="*/ 389082 w 423074"/>
                <a:gd name="connsiteY4" fmla="*/ 331670 h 479287"/>
                <a:gd name="connsiteX5" fmla="*/ 324557 w 423074"/>
                <a:gd name="connsiteY5" fmla="*/ 398504 h 479287"/>
                <a:gd name="connsiteX6" fmla="*/ 185579 w 423074"/>
                <a:gd name="connsiteY6" fmla="*/ 451773 h 479287"/>
                <a:gd name="connsiteX7" fmla="*/ 28008 w 423074"/>
                <a:gd name="connsiteY7" fmla="*/ 458124 h 479287"/>
                <a:gd name="connsiteX8" fmla="*/ 98259 w 423074"/>
                <a:gd name="connsiteY8" fmla="*/ 319870 h 479287"/>
                <a:gd name="connsiteX9" fmla="*/ 135309 w 423074"/>
                <a:gd name="connsiteY9" fmla="*/ 155518 h 479287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89082 w 423074"/>
                <a:gd name="connsiteY4" fmla="*/ 331670 h 479286"/>
                <a:gd name="connsiteX5" fmla="*/ 324557 w 423074"/>
                <a:gd name="connsiteY5" fmla="*/ 398504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24557 w 423074"/>
                <a:gd name="connsiteY5" fmla="*/ 398504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30849 w 423074"/>
                <a:gd name="connsiteY5" fmla="*/ 388120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30849 w 423074"/>
                <a:gd name="connsiteY5" fmla="*/ 388120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38605 w 423074"/>
                <a:gd name="connsiteY5" fmla="*/ 372615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38605 w 423074"/>
                <a:gd name="connsiteY5" fmla="*/ 372615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88499 w 423074"/>
                <a:gd name="connsiteY4" fmla="*/ 318212 h 479286"/>
                <a:gd name="connsiteX5" fmla="*/ 338605 w 423074"/>
                <a:gd name="connsiteY5" fmla="*/ 372615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88499 w 423074"/>
                <a:gd name="connsiteY4" fmla="*/ 318212 h 479286"/>
                <a:gd name="connsiteX5" fmla="*/ 347379 w 423074"/>
                <a:gd name="connsiteY5" fmla="*/ 380662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396687"/>
                <a:gd name="connsiteY0" fmla="*/ 155783 h 479551"/>
                <a:gd name="connsiteX1" fmla="*/ 261657 w 396687"/>
                <a:gd name="connsiteY1" fmla="*/ 131196 h 479551"/>
                <a:gd name="connsiteX2" fmla="*/ 348802 w 396687"/>
                <a:gd name="connsiteY2" fmla="*/ 1231 h 479551"/>
                <a:gd name="connsiteX3" fmla="*/ 384590 w 396687"/>
                <a:gd name="connsiteY3" fmla="*/ 232383 h 479551"/>
                <a:gd name="connsiteX4" fmla="*/ 388499 w 396687"/>
                <a:gd name="connsiteY4" fmla="*/ 318477 h 479551"/>
                <a:gd name="connsiteX5" fmla="*/ 347379 w 396687"/>
                <a:gd name="connsiteY5" fmla="*/ 380927 h 479551"/>
                <a:gd name="connsiteX6" fmla="*/ 185579 w 396687"/>
                <a:gd name="connsiteY6" fmla="*/ 452037 h 479551"/>
                <a:gd name="connsiteX7" fmla="*/ 28008 w 396687"/>
                <a:gd name="connsiteY7" fmla="*/ 458389 h 479551"/>
                <a:gd name="connsiteX8" fmla="*/ 98259 w 396687"/>
                <a:gd name="connsiteY8" fmla="*/ 320135 h 479551"/>
                <a:gd name="connsiteX9" fmla="*/ 135309 w 396687"/>
                <a:gd name="connsiteY9" fmla="*/ 155783 h 479551"/>
                <a:gd name="connsiteX0" fmla="*/ 135309 w 411002"/>
                <a:gd name="connsiteY0" fmla="*/ 155418 h 479186"/>
                <a:gd name="connsiteX1" fmla="*/ 261657 w 411002"/>
                <a:gd name="connsiteY1" fmla="*/ 130831 h 479186"/>
                <a:gd name="connsiteX2" fmla="*/ 348802 w 411002"/>
                <a:gd name="connsiteY2" fmla="*/ 866 h 479186"/>
                <a:gd name="connsiteX3" fmla="*/ 400684 w 411002"/>
                <a:gd name="connsiteY3" fmla="*/ 214469 h 479186"/>
                <a:gd name="connsiteX4" fmla="*/ 388499 w 411002"/>
                <a:gd name="connsiteY4" fmla="*/ 318112 h 479186"/>
                <a:gd name="connsiteX5" fmla="*/ 347379 w 411002"/>
                <a:gd name="connsiteY5" fmla="*/ 380562 h 479186"/>
                <a:gd name="connsiteX6" fmla="*/ 185579 w 411002"/>
                <a:gd name="connsiteY6" fmla="*/ 451672 h 479186"/>
                <a:gd name="connsiteX7" fmla="*/ 28008 w 411002"/>
                <a:gd name="connsiteY7" fmla="*/ 458024 h 479186"/>
                <a:gd name="connsiteX8" fmla="*/ 98259 w 411002"/>
                <a:gd name="connsiteY8" fmla="*/ 319770 h 479186"/>
                <a:gd name="connsiteX9" fmla="*/ 135309 w 411002"/>
                <a:gd name="connsiteY9" fmla="*/ 155418 h 479186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88499 w 421299"/>
                <a:gd name="connsiteY4" fmla="*/ 317889 h 478963"/>
                <a:gd name="connsiteX5" fmla="*/ 347379 w 421299"/>
                <a:gd name="connsiteY5" fmla="*/ 380339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88499 w 421299"/>
                <a:gd name="connsiteY4" fmla="*/ 317889 h 478963"/>
                <a:gd name="connsiteX5" fmla="*/ 347379 w 421299"/>
                <a:gd name="connsiteY5" fmla="*/ 380339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88499 w 421299"/>
                <a:gd name="connsiteY4" fmla="*/ 317889 h 478963"/>
                <a:gd name="connsiteX5" fmla="*/ 298292 w 421299"/>
                <a:gd name="connsiteY5" fmla="*/ 380924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71696 w 421299"/>
                <a:gd name="connsiteY4" fmla="*/ 332990 h 478963"/>
                <a:gd name="connsiteX5" fmla="*/ 298292 w 421299"/>
                <a:gd name="connsiteY5" fmla="*/ 380924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84515 w 421299"/>
                <a:gd name="connsiteY4" fmla="*/ 332607 h 478963"/>
                <a:gd name="connsiteX5" fmla="*/ 298292 w 421299"/>
                <a:gd name="connsiteY5" fmla="*/ 380924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06960"/>
                <a:gd name="connsiteY0" fmla="*/ 155910 h 479678"/>
                <a:gd name="connsiteX1" fmla="*/ 261657 w 406960"/>
                <a:gd name="connsiteY1" fmla="*/ 131323 h 479678"/>
                <a:gd name="connsiteX2" fmla="*/ 348802 w 406960"/>
                <a:gd name="connsiteY2" fmla="*/ 1358 h 479678"/>
                <a:gd name="connsiteX3" fmla="*/ 396200 w 406960"/>
                <a:gd name="connsiteY3" fmla="*/ 238096 h 479678"/>
                <a:gd name="connsiteX4" fmla="*/ 384515 w 406960"/>
                <a:gd name="connsiteY4" fmla="*/ 333322 h 479678"/>
                <a:gd name="connsiteX5" fmla="*/ 298292 w 406960"/>
                <a:gd name="connsiteY5" fmla="*/ 381639 h 479678"/>
                <a:gd name="connsiteX6" fmla="*/ 185579 w 406960"/>
                <a:gd name="connsiteY6" fmla="*/ 452164 h 479678"/>
                <a:gd name="connsiteX7" fmla="*/ 28008 w 406960"/>
                <a:gd name="connsiteY7" fmla="*/ 458516 h 479678"/>
                <a:gd name="connsiteX8" fmla="*/ 98259 w 406960"/>
                <a:gd name="connsiteY8" fmla="*/ 320262 h 479678"/>
                <a:gd name="connsiteX9" fmla="*/ 135309 w 406960"/>
                <a:gd name="connsiteY9" fmla="*/ 155910 h 479678"/>
                <a:gd name="connsiteX0" fmla="*/ 135309 w 406960"/>
                <a:gd name="connsiteY0" fmla="*/ 155910 h 479678"/>
                <a:gd name="connsiteX1" fmla="*/ 261657 w 406960"/>
                <a:gd name="connsiteY1" fmla="*/ 131323 h 479678"/>
                <a:gd name="connsiteX2" fmla="*/ 348802 w 406960"/>
                <a:gd name="connsiteY2" fmla="*/ 1358 h 479678"/>
                <a:gd name="connsiteX3" fmla="*/ 396200 w 406960"/>
                <a:gd name="connsiteY3" fmla="*/ 238096 h 479678"/>
                <a:gd name="connsiteX4" fmla="*/ 384515 w 406960"/>
                <a:gd name="connsiteY4" fmla="*/ 333322 h 479678"/>
                <a:gd name="connsiteX5" fmla="*/ 298292 w 406960"/>
                <a:gd name="connsiteY5" fmla="*/ 381639 h 479678"/>
                <a:gd name="connsiteX6" fmla="*/ 185579 w 406960"/>
                <a:gd name="connsiteY6" fmla="*/ 452164 h 479678"/>
                <a:gd name="connsiteX7" fmla="*/ 28008 w 406960"/>
                <a:gd name="connsiteY7" fmla="*/ 458516 h 479678"/>
                <a:gd name="connsiteX8" fmla="*/ 98259 w 406960"/>
                <a:gd name="connsiteY8" fmla="*/ 320262 h 479678"/>
                <a:gd name="connsiteX9" fmla="*/ 135309 w 406960"/>
                <a:gd name="connsiteY9" fmla="*/ 155910 h 479678"/>
                <a:gd name="connsiteX0" fmla="*/ 135309 w 408346"/>
                <a:gd name="connsiteY0" fmla="*/ 68274 h 392042"/>
                <a:gd name="connsiteX1" fmla="*/ 261657 w 408346"/>
                <a:gd name="connsiteY1" fmla="*/ 43687 h 392042"/>
                <a:gd name="connsiteX2" fmla="*/ 358989 w 408346"/>
                <a:gd name="connsiteY2" fmla="*/ 2779 h 392042"/>
                <a:gd name="connsiteX3" fmla="*/ 396200 w 408346"/>
                <a:gd name="connsiteY3" fmla="*/ 150460 h 392042"/>
                <a:gd name="connsiteX4" fmla="*/ 384515 w 408346"/>
                <a:gd name="connsiteY4" fmla="*/ 245686 h 392042"/>
                <a:gd name="connsiteX5" fmla="*/ 298292 w 408346"/>
                <a:gd name="connsiteY5" fmla="*/ 294003 h 392042"/>
                <a:gd name="connsiteX6" fmla="*/ 185579 w 408346"/>
                <a:gd name="connsiteY6" fmla="*/ 364528 h 392042"/>
                <a:gd name="connsiteX7" fmla="*/ 28008 w 408346"/>
                <a:gd name="connsiteY7" fmla="*/ 370880 h 392042"/>
                <a:gd name="connsiteX8" fmla="*/ 98259 w 408346"/>
                <a:gd name="connsiteY8" fmla="*/ 232626 h 392042"/>
                <a:gd name="connsiteX9" fmla="*/ 135309 w 408346"/>
                <a:gd name="connsiteY9" fmla="*/ 68274 h 392042"/>
                <a:gd name="connsiteX0" fmla="*/ 135309 w 409233"/>
                <a:gd name="connsiteY0" fmla="*/ 65611 h 389379"/>
                <a:gd name="connsiteX1" fmla="*/ 261657 w 409233"/>
                <a:gd name="connsiteY1" fmla="*/ 41024 h 389379"/>
                <a:gd name="connsiteX2" fmla="*/ 358989 w 409233"/>
                <a:gd name="connsiteY2" fmla="*/ 116 h 389379"/>
                <a:gd name="connsiteX3" fmla="*/ 396200 w 409233"/>
                <a:gd name="connsiteY3" fmla="*/ 147797 h 389379"/>
                <a:gd name="connsiteX4" fmla="*/ 384515 w 409233"/>
                <a:gd name="connsiteY4" fmla="*/ 243023 h 389379"/>
                <a:gd name="connsiteX5" fmla="*/ 298292 w 409233"/>
                <a:gd name="connsiteY5" fmla="*/ 291340 h 389379"/>
                <a:gd name="connsiteX6" fmla="*/ 185579 w 409233"/>
                <a:gd name="connsiteY6" fmla="*/ 361865 h 389379"/>
                <a:gd name="connsiteX7" fmla="*/ 28008 w 409233"/>
                <a:gd name="connsiteY7" fmla="*/ 368217 h 389379"/>
                <a:gd name="connsiteX8" fmla="*/ 98259 w 409233"/>
                <a:gd name="connsiteY8" fmla="*/ 229963 h 389379"/>
                <a:gd name="connsiteX9" fmla="*/ 135309 w 409233"/>
                <a:gd name="connsiteY9" fmla="*/ 65611 h 389379"/>
                <a:gd name="connsiteX0" fmla="*/ 135309 w 408718"/>
                <a:gd name="connsiteY0" fmla="*/ 67195 h 390963"/>
                <a:gd name="connsiteX1" fmla="*/ 245806 w 408718"/>
                <a:gd name="connsiteY1" fmla="*/ 59894 h 390963"/>
                <a:gd name="connsiteX2" fmla="*/ 358989 w 408718"/>
                <a:gd name="connsiteY2" fmla="*/ 1700 h 390963"/>
                <a:gd name="connsiteX3" fmla="*/ 396200 w 408718"/>
                <a:gd name="connsiteY3" fmla="*/ 149381 h 390963"/>
                <a:gd name="connsiteX4" fmla="*/ 384515 w 408718"/>
                <a:gd name="connsiteY4" fmla="*/ 244607 h 390963"/>
                <a:gd name="connsiteX5" fmla="*/ 298292 w 408718"/>
                <a:gd name="connsiteY5" fmla="*/ 292924 h 390963"/>
                <a:gd name="connsiteX6" fmla="*/ 185579 w 408718"/>
                <a:gd name="connsiteY6" fmla="*/ 363449 h 390963"/>
                <a:gd name="connsiteX7" fmla="*/ 28008 w 408718"/>
                <a:gd name="connsiteY7" fmla="*/ 369801 h 390963"/>
                <a:gd name="connsiteX8" fmla="*/ 98259 w 408718"/>
                <a:gd name="connsiteY8" fmla="*/ 231547 h 390963"/>
                <a:gd name="connsiteX9" fmla="*/ 135309 w 408718"/>
                <a:gd name="connsiteY9" fmla="*/ 67195 h 390963"/>
                <a:gd name="connsiteX0" fmla="*/ 135309 w 411878"/>
                <a:gd name="connsiteY0" fmla="*/ 68198 h 391966"/>
                <a:gd name="connsiteX1" fmla="*/ 358989 w 411878"/>
                <a:gd name="connsiteY1" fmla="*/ 2703 h 391966"/>
                <a:gd name="connsiteX2" fmla="*/ 396200 w 411878"/>
                <a:gd name="connsiteY2" fmla="*/ 150384 h 391966"/>
                <a:gd name="connsiteX3" fmla="*/ 384515 w 411878"/>
                <a:gd name="connsiteY3" fmla="*/ 245610 h 391966"/>
                <a:gd name="connsiteX4" fmla="*/ 298292 w 411878"/>
                <a:gd name="connsiteY4" fmla="*/ 293927 h 391966"/>
                <a:gd name="connsiteX5" fmla="*/ 185579 w 411878"/>
                <a:gd name="connsiteY5" fmla="*/ 364452 h 391966"/>
                <a:gd name="connsiteX6" fmla="*/ 28008 w 411878"/>
                <a:gd name="connsiteY6" fmla="*/ 370804 h 391966"/>
                <a:gd name="connsiteX7" fmla="*/ 98259 w 411878"/>
                <a:gd name="connsiteY7" fmla="*/ 232550 h 391966"/>
                <a:gd name="connsiteX8" fmla="*/ 135309 w 411878"/>
                <a:gd name="connsiteY8" fmla="*/ 68198 h 391966"/>
                <a:gd name="connsiteX0" fmla="*/ 135309 w 411115"/>
                <a:gd name="connsiteY0" fmla="*/ 70375 h 394143"/>
                <a:gd name="connsiteX1" fmla="*/ 358989 w 411115"/>
                <a:gd name="connsiteY1" fmla="*/ 4880 h 394143"/>
                <a:gd name="connsiteX2" fmla="*/ 396200 w 411115"/>
                <a:gd name="connsiteY2" fmla="*/ 152561 h 394143"/>
                <a:gd name="connsiteX3" fmla="*/ 384515 w 411115"/>
                <a:gd name="connsiteY3" fmla="*/ 247787 h 394143"/>
                <a:gd name="connsiteX4" fmla="*/ 298292 w 411115"/>
                <a:gd name="connsiteY4" fmla="*/ 296104 h 394143"/>
                <a:gd name="connsiteX5" fmla="*/ 185579 w 411115"/>
                <a:gd name="connsiteY5" fmla="*/ 366629 h 394143"/>
                <a:gd name="connsiteX6" fmla="*/ 28008 w 411115"/>
                <a:gd name="connsiteY6" fmla="*/ 372981 h 394143"/>
                <a:gd name="connsiteX7" fmla="*/ 98259 w 411115"/>
                <a:gd name="connsiteY7" fmla="*/ 234727 h 394143"/>
                <a:gd name="connsiteX8" fmla="*/ 135309 w 411115"/>
                <a:gd name="connsiteY8" fmla="*/ 70375 h 394143"/>
                <a:gd name="connsiteX0" fmla="*/ 135309 w 411115"/>
                <a:gd name="connsiteY0" fmla="*/ 70375 h 394143"/>
                <a:gd name="connsiteX1" fmla="*/ 358989 w 411115"/>
                <a:gd name="connsiteY1" fmla="*/ 4880 h 394143"/>
                <a:gd name="connsiteX2" fmla="*/ 396200 w 411115"/>
                <a:gd name="connsiteY2" fmla="*/ 152561 h 394143"/>
                <a:gd name="connsiteX3" fmla="*/ 384515 w 411115"/>
                <a:gd name="connsiteY3" fmla="*/ 247787 h 394143"/>
                <a:gd name="connsiteX4" fmla="*/ 298292 w 411115"/>
                <a:gd name="connsiteY4" fmla="*/ 296104 h 394143"/>
                <a:gd name="connsiteX5" fmla="*/ 185579 w 411115"/>
                <a:gd name="connsiteY5" fmla="*/ 366629 h 394143"/>
                <a:gd name="connsiteX6" fmla="*/ 28008 w 411115"/>
                <a:gd name="connsiteY6" fmla="*/ 372981 h 394143"/>
                <a:gd name="connsiteX7" fmla="*/ 98259 w 411115"/>
                <a:gd name="connsiteY7" fmla="*/ 234727 h 394143"/>
                <a:gd name="connsiteX8" fmla="*/ 135309 w 411115"/>
                <a:gd name="connsiteY8" fmla="*/ 70375 h 394143"/>
                <a:gd name="connsiteX0" fmla="*/ 108083 w 383889"/>
                <a:gd name="connsiteY0" fmla="*/ 70375 h 394143"/>
                <a:gd name="connsiteX1" fmla="*/ 331763 w 383889"/>
                <a:gd name="connsiteY1" fmla="*/ 4880 h 394143"/>
                <a:gd name="connsiteX2" fmla="*/ 368974 w 383889"/>
                <a:gd name="connsiteY2" fmla="*/ 152561 h 394143"/>
                <a:gd name="connsiteX3" fmla="*/ 357289 w 383889"/>
                <a:gd name="connsiteY3" fmla="*/ 247787 h 394143"/>
                <a:gd name="connsiteX4" fmla="*/ 271066 w 383889"/>
                <a:gd name="connsiteY4" fmla="*/ 296104 h 394143"/>
                <a:gd name="connsiteX5" fmla="*/ 158353 w 383889"/>
                <a:gd name="connsiteY5" fmla="*/ 366629 h 394143"/>
                <a:gd name="connsiteX6" fmla="*/ 782 w 383889"/>
                <a:gd name="connsiteY6" fmla="*/ 372981 h 394143"/>
                <a:gd name="connsiteX7" fmla="*/ 108083 w 383889"/>
                <a:gd name="connsiteY7" fmla="*/ 70375 h 394143"/>
                <a:gd name="connsiteX0" fmla="*/ 117788 w 393594"/>
                <a:gd name="connsiteY0" fmla="*/ 70375 h 394143"/>
                <a:gd name="connsiteX1" fmla="*/ 341468 w 393594"/>
                <a:gd name="connsiteY1" fmla="*/ 4880 h 394143"/>
                <a:gd name="connsiteX2" fmla="*/ 378679 w 393594"/>
                <a:gd name="connsiteY2" fmla="*/ 152561 h 394143"/>
                <a:gd name="connsiteX3" fmla="*/ 366994 w 393594"/>
                <a:gd name="connsiteY3" fmla="*/ 247787 h 394143"/>
                <a:gd name="connsiteX4" fmla="*/ 280771 w 393594"/>
                <a:gd name="connsiteY4" fmla="*/ 296104 h 394143"/>
                <a:gd name="connsiteX5" fmla="*/ 168058 w 393594"/>
                <a:gd name="connsiteY5" fmla="*/ 366629 h 394143"/>
                <a:gd name="connsiteX6" fmla="*/ 10487 w 393594"/>
                <a:gd name="connsiteY6" fmla="*/ 372981 h 394143"/>
                <a:gd name="connsiteX7" fmla="*/ 117788 w 393594"/>
                <a:gd name="connsiteY7" fmla="*/ 70375 h 394143"/>
                <a:gd name="connsiteX0" fmla="*/ 126405 w 402211"/>
                <a:gd name="connsiteY0" fmla="*/ 70375 h 394143"/>
                <a:gd name="connsiteX1" fmla="*/ 350085 w 402211"/>
                <a:gd name="connsiteY1" fmla="*/ 4880 h 394143"/>
                <a:gd name="connsiteX2" fmla="*/ 387296 w 402211"/>
                <a:gd name="connsiteY2" fmla="*/ 152561 h 394143"/>
                <a:gd name="connsiteX3" fmla="*/ 375611 w 402211"/>
                <a:gd name="connsiteY3" fmla="*/ 247787 h 394143"/>
                <a:gd name="connsiteX4" fmla="*/ 289388 w 402211"/>
                <a:gd name="connsiteY4" fmla="*/ 296104 h 394143"/>
                <a:gd name="connsiteX5" fmla="*/ 176675 w 402211"/>
                <a:gd name="connsiteY5" fmla="*/ 366629 h 394143"/>
                <a:gd name="connsiteX6" fmla="*/ 19104 w 402211"/>
                <a:gd name="connsiteY6" fmla="*/ 372981 h 394143"/>
                <a:gd name="connsiteX7" fmla="*/ 126405 w 402211"/>
                <a:gd name="connsiteY7" fmla="*/ 70375 h 394143"/>
                <a:gd name="connsiteX0" fmla="*/ 123649 w 399455"/>
                <a:gd name="connsiteY0" fmla="*/ 70375 h 394143"/>
                <a:gd name="connsiteX1" fmla="*/ 347329 w 399455"/>
                <a:gd name="connsiteY1" fmla="*/ 4880 h 394143"/>
                <a:gd name="connsiteX2" fmla="*/ 384540 w 399455"/>
                <a:gd name="connsiteY2" fmla="*/ 152561 h 394143"/>
                <a:gd name="connsiteX3" fmla="*/ 372855 w 399455"/>
                <a:gd name="connsiteY3" fmla="*/ 247787 h 394143"/>
                <a:gd name="connsiteX4" fmla="*/ 286632 w 399455"/>
                <a:gd name="connsiteY4" fmla="*/ 296104 h 394143"/>
                <a:gd name="connsiteX5" fmla="*/ 173919 w 399455"/>
                <a:gd name="connsiteY5" fmla="*/ 366629 h 394143"/>
                <a:gd name="connsiteX6" fmla="*/ 16348 w 399455"/>
                <a:gd name="connsiteY6" fmla="*/ 372981 h 394143"/>
                <a:gd name="connsiteX7" fmla="*/ 123649 w 399455"/>
                <a:gd name="connsiteY7" fmla="*/ 70375 h 394143"/>
                <a:gd name="connsiteX0" fmla="*/ 109959 w 385765"/>
                <a:gd name="connsiteY0" fmla="*/ 70375 h 394143"/>
                <a:gd name="connsiteX1" fmla="*/ 333639 w 385765"/>
                <a:gd name="connsiteY1" fmla="*/ 4880 h 394143"/>
                <a:gd name="connsiteX2" fmla="*/ 370850 w 385765"/>
                <a:gd name="connsiteY2" fmla="*/ 152561 h 394143"/>
                <a:gd name="connsiteX3" fmla="*/ 359165 w 385765"/>
                <a:gd name="connsiteY3" fmla="*/ 247787 h 394143"/>
                <a:gd name="connsiteX4" fmla="*/ 272942 w 385765"/>
                <a:gd name="connsiteY4" fmla="*/ 296104 h 394143"/>
                <a:gd name="connsiteX5" fmla="*/ 160229 w 385765"/>
                <a:gd name="connsiteY5" fmla="*/ 366629 h 394143"/>
                <a:gd name="connsiteX6" fmla="*/ 2658 w 385765"/>
                <a:gd name="connsiteY6" fmla="*/ 372981 h 394143"/>
                <a:gd name="connsiteX7" fmla="*/ 64907 w 385765"/>
                <a:gd name="connsiteY7" fmla="*/ 229031 h 394143"/>
                <a:gd name="connsiteX8" fmla="*/ 109959 w 385765"/>
                <a:gd name="connsiteY8" fmla="*/ 70375 h 394143"/>
                <a:gd name="connsiteX0" fmla="*/ 111916 w 387722"/>
                <a:gd name="connsiteY0" fmla="*/ 70375 h 394143"/>
                <a:gd name="connsiteX1" fmla="*/ 335596 w 387722"/>
                <a:gd name="connsiteY1" fmla="*/ 4880 h 394143"/>
                <a:gd name="connsiteX2" fmla="*/ 372807 w 387722"/>
                <a:gd name="connsiteY2" fmla="*/ 152561 h 394143"/>
                <a:gd name="connsiteX3" fmla="*/ 361122 w 387722"/>
                <a:gd name="connsiteY3" fmla="*/ 247787 h 394143"/>
                <a:gd name="connsiteX4" fmla="*/ 274899 w 387722"/>
                <a:gd name="connsiteY4" fmla="*/ 296104 h 394143"/>
                <a:gd name="connsiteX5" fmla="*/ 162186 w 387722"/>
                <a:gd name="connsiteY5" fmla="*/ 366629 h 394143"/>
                <a:gd name="connsiteX6" fmla="*/ 4615 w 387722"/>
                <a:gd name="connsiteY6" fmla="*/ 372981 h 394143"/>
                <a:gd name="connsiteX7" fmla="*/ 66864 w 387722"/>
                <a:gd name="connsiteY7" fmla="*/ 229031 h 394143"/>
                <a:gd name="connsiteX8" fmla="*/ 111916 w 38772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600"/>
                <a:gd name="connsiteY0" fmla="*/ 71361 h 395129"/>
                <a:gd name="connsiteX1" fmla="*/ 352826 w 404600"/>
                <a:gd name="connsiteY1" fmla="*/ 5866 h 395129"/>
                <a:gd name="connsiteX2" fmla="*/ 390037 w 404600"/>
                <a:gd name="connsiteY2" fmla="*/ 153547 h 395129"/>
                <a:gd name="connsiteX3" fmla="*/ 378352 w 404600"/>
                <a:gd name="connsiteY3" fmla="*/ 248773 h 395129"/>
                <a:gd name="connsiteX4" fmla="*/ 292129 w 404600"/>
                <a:gd name="connsiteY4" fmla="*/ 297090 h 395129"/>
                <a:gd name="connsiteX5" fmla="*/ 179416 w 404600"/>
                <a:gd name="connsiteY5" fmla="*/ 367615 h 395129"/>
                <a:gd name="connsiteX6" fmla="*/ 21845 w 404600"/>
                <a:gd name="connsiteY6" fmla="*/ 373967 h 395129"/>
                <a:gd name="connsiteX7" fmla="*/ 84094 w 404600"/>
                <a:gd name="connsiteY7" fmla="*/ 230017 h 395129"/>
                <a:gd name="connsiteX8" fmla="*/ 129146 w 404600"/>
                <a:gd name="connsiteY8" fmla="*/ 71361 h 395129"/>
                <a:gd name="connsiteX0" fmla="*/ 129146 w 404600"/>
                <a:gd name="connsiteY0" fmla="*/ 71361 h 395129"/>
                <a:gd name="connsiteX1" fmla="*/ 352826 w 404600"/>
                <a:gd name="connsiteY1" fmla="*/ 5866 h 395129"/>
                <a:gd name="connsiteX2" fmla="*/ 390037 w 404600"/>
                <a:gd name="connsiteY2" fmla="*/ 153547 h 395129"/>
                <a:gd name="connsiteX3" fmla="*/ 378352 w 404600"/>
                <a:gd name="connsiteY3" fmla="*/ 248773 h 395129"/>
                <a:gd name="connsiteX4" fmla="*/ 292129 w 404600"/>
                <a:gd name="connsiteY4" fmla="*/ 297090 h 395129"/>
                <a:gd name="connsiteX5" fmla="*/ 179416 w 404600"/>
                <a:gd name="connsiteY5" fmla="*/ 367615 h 395129"/>
                <a:gd name="connsiteX6" fmla="*/ 21845 w 404600"/>
                <a:gd name="connsiteY6" fmla="*/ 373967 h 395129"/>
                <a:gd name="connsiteX7" fmla="*/ 84094 w 404600"/>
                <a:gd name="connsiteY7" fmla="*/ 230017 h 395129"/>
                <a:gd name="connsiteX8" fmla="*/ 129146 w 404600"/>
                <a:gd name="connsiteY8" fmla="*/ 71361 h 395129"/>
                <a:gd name="connsiteX0" fmla="*/ 129146 w 408520"/>
                <a:gd name="connsiteY0" fmla="*/ 73202 h 396970"/>
                <a:gd name="connsiteX1" fmla="*/ 352826 w 408520"/>
                <a:gd name="connsiteY1" fmla="*/ 7707 h 396970"/>
                <a:gd name="connsiteX2" fmla="*/ 390037 w 408520"/>
                <a:gd name="connsiteY2" fmla="*/ 155388 h 396970"/>
                <a:gd name="connsiteX3" fmla="*/ 378352 w 408520"/>
                <a:gd name="connsiteY3" fmla="*/ 250614 h 396970"/>
                <a:gd name="connsiteX4" fmla="*/ 292129 w 408520"/>
                <a:gd name="connsiteY4" fmla="*/ 298931 h 396970"/>
                <a:gd name="connsiteX5" fmla="*/ 179416 w 408520"/>
                <a:gd name="connsiteY5" fmla="*/ 369456 h 396970"/>
                <a:gd name="connsiteX6" fmla="*/ 21845 w 408520"/>
                <a:gd name="connsiteY6" fmla="*/ 375808 h 396970"/>
                <a:gd name="connsiteX7" fmla="*/ 84094 w 408520"/>
                <a:gd name="connsiteY7" fmla="*/ 231858 h 396970"/>
                <a:gd name="connsiteX8" fmla="*/ 129146 w 408520"/>
                <a:gd name="connsiteY8" fmla="*/ 73202 h 396970"/>
                <a:gd name="connsiteX0" fmla="*/ 129146 w 423602"/>
                <a:gd name="connsiteY0" fmla="*/ 70985 h 394753"/>
                <a:gd name="connsiteX1" fmla="*/ 352826 w 423602"/>
                <a:gd name="connsiteY1" fmla="*/ 5490 h 394753"/>
                <a:gd name="connsiteX2" fmla="*/ 390037 w 423602"/>
                <a:gd name="connsiteY2" fmla="*/ 153171 h 394753"/>
                <a:gd name="connsiteX3" fmla="*/ 378352 w 423602"/>
                <a:gd name="connsiteY3" fmla="*/ 248397 h 394753"/>
                <a:gd name="connsiteX4" fmla="*/ 292129 w 423602"/>
                <a:gd name="connsiteY4" fmla="*/ 296714 h 394753"/>
                <a:gd name="connsiteX5" fmla="*/ 179416 w 423602"/>
                <a:gd name="connsiteY5" fmla="*/ 367239 h 394753"/>
                <a:gd name="connsiteX6" fmla="*/ 21845 w 423602"/>
                <a:gd name="connsiteY6" fmla="*/ 373591 h 394753"/>
                <a:gd name="connsiteX7" fmla="*/ 84094 w 423602"/>
                <a:gd name="connsiteY7" fmla="*/ 229641 h 394753"/>
                <a:gd name="connsiteX8" fmla="*/ 129146 w 423602"/>
                <a:gd name="connsiteY8" fmla="*/ 70985 h 394753"/>
                <a:gd name="connsiteX0" fmla="*/ 129146 w 423602"/>
                <a:gd name="connsiteY0" fmla="*/ 70985 h 385169"/>
                <a:gd name="connsiteX1" fmla="*/ 352826 w 423602"/>
                <a:gd name="connsiteY1" fmla="*/ 5490 h 385169"/>
                <a:gd name="connsiteX2" fmla="*/ 390037 w 423602"/>
                <a:gd name="connsiteY2" fmla="*/ 153171 h 385169"/>
                <a:gd name="connsiteX3" fmla="*/ 378352 w 423602"/>
                <a:gd name="connsiteY3" fmla="*/ 248397 h 385169"/>
                <a:gd name="connsiteX4" fmla="*/ 292129 w 423602"/>
                <a:gd name="connsiteY4" fmla="*/ 296714 h 385169"/>
                <a:gd name="connsiteX5" fmla="*/ 209601 w 423602"/>
                <a:gd name="connsiteY5" fmla="*/ 341119 h 385169"/>
                <a:gd name="connsiteX6" fmla="*/ 21845 w 423602"/>
                <a:gd name="connsiteY6" fmla="*/ 373591 h 385169"/>
                <a:gd name="connsiteX7" fmla="*/ 84094 w 423602"/>
                <a:gd name="connsiteY7" fmla="*/ 229641 h 385169"/>
                <a:gd name="connsiteX8" fmla="*/ 129146 w 423602"/>
                <a:gd name="connsiteY8" fmla="*/ 70985 h 385169"/>
                <a:gd name="connsiteX0" fmla="*/ 129146 w 423602"/>
                <a:gd name="connsiteY0" fmla="*/ 70985 h 382096"/>
                <a:gd name="connsiteX1" fmla="*/ 352826 w 423602"/>
                <a:gd name="connsiteY1" fmla="*/ 5490 h 382096"/>
                <a:gd name="connsiteX2" fmla="*/ 390037 w 423602"/>
                <a:gd name="connsiteY2" fmla="*/ 153171 h 382096"/>
                <a:gd name="connsiteX3" fmla="*/ 378352 w 423602"/>
                <a:gd name="connsiteY3" fmla="*/ 248397 h 382096"/>
                <a:gd name="connsiteX4" fmla="*/ 292129 w 423602"/>
                <a:gd name="connsiteY4" fmla="*/ 296714 h 382096"/>
                <a:gd name="connsiteX5" fmla="*/ 217952 w 423602"/>
                <a:gd name="connsiteY5" fmla="*/ 324499 h 382096"/>
                <a:gd name="connsiteX6" fmla="*/ 21845 w 423602"/>
                <a:gd name="connsiteY6" fmla="*/ 373591 h 382096"/>
                <a:gd name="connsiteX7" fmla="*/ 84094 w 423602"/>
                <a:gd name="connsiteY7" fmla="*/ 229641 h 382096"/>
                <a:gd name="connsiteX8" fmla="*/ 129146 w 423602"/>
                <a:gd name="connsiteY8" fmla="*/ 70985 h 382096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2129 w 423602"/>
                <a:gd name="connsiteY4" fmla="*/ 296714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2129 w 423602"/>
                <a:gd name="connsiteY4" fmla="*/ 296714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9730 w 423602"/>
                <a:gd name="connsiteY4" fmla="*/ 314182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9730 w 423602"/>
                <a:gd name="connsiteY4" fmla="*/ 314182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9730 w 423602"/>
                <a:gd name="connsiteY4" fmla="*/ 314182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13079"/>
                <a:gd name="connsiteY0" fmla="*/ 72048 h 384078"/>
                <a:gd name="connsiteX1" fmla="*/ 352826 w 413079"/>
                <a:gd name="connsiteY1" fmla="*/ 6553 h 384078"/>
                <a:gd name="connsiteX2" fmla="*/ 380119 w 413079"/>
                <a:gd name="connsiteY2" fmla="*/ 139979 h 384078"/>
                <a:gd name="connsiteX3" fmla="*/ 378352 w 413079"/>
                <a:gd name="connsiteY3" fmla="*/ 249460 h 384078"/>
                <a:gd name="connsiteX4" fmla="*/ 299730 w 413079"/>
                <a:gd name="connsiteY4" fmla="*/ 315245 h 384078"/>
                <a:gd name="connsiteX5" fmla="*/ 217952 w 413079"/>
                <a:gd name="connsiteY5" fmla="*/ 325562 h 384078"/>
                <a:gd name="connsiteX6" fmla="*/ 21845 w 413079"/>
                <a:gd name="connsiteY6" fmla="*/ 374654 h 384078"/>
                <a:gd name="connsiteX7" fmla="*/ 84094 w 413079"/>
                <a:gd name="connsiteY7" fmla="*/ 230704 h 384078"/>
                <a:gd name="connsiteX8" fmla="*/ 129146 w 413079"/>
                <a:gd name="connsiteY8" fmla="*/ 72048 h 384078"/>
                <a:gd name="connsiteX0" fmla="*/ 129146 w 421008"/>
                <a:gd name="connsiteY0" fmla="*/ 72048 h 384078"/>
                <a:gd name="connsiteX1" fmla="*/ 352826 w 421008"/>
                <a:gd name="connsiteY1" fmla="*/ 6553 h 384078"/>
                <a:gd name="connsiteX2" fmla="*/ 380119 w 421008"/>
                <a:gd name="connsiteY2" fmla="*/ 139979 h 384078"/>
                <a:gd name="connsiteX3" fmla="*/ 378352 w 421008"/>
                <a:gd name="connsiteY3" fmla="*/ 249460 h 384078"/>
                <a:gd name="connsiteX4" fmla="*/ 299730 w 421008"/>
                <a:gd name="connsiteY4" fmla="*/ 315245 h 384078"/>
                <a:gd name="connsiteX5" fmla="*/ 217952 w 421008"/>
                <a:gd name="connsiteY5" fmla="*/ 325562 h 384078"/>
                <a:gd name="connsiteX6" fmla="*/ 21845 w 421008"/>
                <a:gd name="connsiteY6" fmla="*/ 374654 h 384078"/>
                <a:gd name="connsiteX7" fmla="*/ 84094 w 421008"/>
                <a:gd name="connsiteY7" fmla="*/ 230704 h 384078"/>
                <a:gd name="connsiteX8" fmla="*/ 129146 w 421008"/>
                <a:gd name="connsiteY8" fmla="*/ 72048 h 384078"/>
                <a:gd name="connsiteX0" fmla="*/ 129146 w 466537"/>
                <a:gd name="connsiteY0" fmla="*/ 72048 h 384078"/>
                <a:gd name="connsiteX1" fmla="*/ 352826 w 466537"/>
                <a:gd name="connsiteY1" fmla="*/ 6553 h 384078"/>
                <a:gd name="connsiteX2" fmla="*/ 380119 w 466537"/>
                <a:gd name="connsiteY2" fmla="*/ 139979 h 384078"/>
                <a:gd name="connsiteX3" fmla="*/ 460904 w 466537"/>
                <a:gd name="connsiteY3" fmla="*/ 217252 h 384078"/>
                <a:gd name="connsiteX4" fmla="*/ 299730 w 466537"/>
                <a:gd name="connsiteY4" fmla="*/ 315245 h 384078"/>
                <a:gd name="connsiteX5" fmla="*/ 217952 w 466537"/>
                <a:gd name="connsiteY5" fmla="*/ 325562 h 384078"/>
                <a:gd name="connsiteX6" fmla="*/ 21845 w 466537"/>
                <a:gd name="connsiteY6" fmla="*/ 374654 h 384078"/>
                <a:gd name="connsiteX7" fmla="*/ 84094 w 466537"/>
                <a:gd name="connsiteY7" fmla="*/ 230704 h 384078"/>
                <a:gd name="connsiteX8" fmla="*/ 129146 w 466537"/>
                <a:gd name="connsiteY8" fmla="*/ 72048 h 384078"/>
                <a:gd name="connsiteX0" fmla="*/ 129146 w 466537"/>
                <a:gd name="connsiteY0" fmla="*/ 72048 h 384078"/>
                <a:gd name="connsiteX1" fmla="*/ 352826 w 466537"/>
                <a:gd name="connsiteY1" fmla="*/ 6553 h 384078"/>
                <a:gd name="connsiteX2" fmla="*/ 380119 w 466537"/>
                <a:gd name="connsiteY2" fmla="*/ 139979 h 384078"/>
                <a:gd name="connsiteX3" fmla="*/ 460904 w 466537"/>
                <a:gd name="connsiteY3" fmla="*/ 217252 h 384078"/>
                <a:gd name="connsiteX4" fmla="*/ 317369 w 466537"/>
                <a:gd name="connsiteY4" fmla="*/ 270429 h 384078"/>
                <a:gd name="connsiteX5" fmla="*/ 217952 w 466537"/>
                <a:gd name="connsiteY5" fmla="*/ 325562 h 384078"/>
                <a:gd name="connsiteX6" fmla="*/ 21845 w 466537"/>
                <a:gd name="connsiteY6" fmla="*/ 374654 h 384078"/>
                <a:gd name="connsiteX7" fmla="*/ 84094 w 466537"/>
                <a:gd name="connsiteY7" fmla="*/ 230704 h 384078"/>
                <a:gd name="connsiteX8" fmla="*/ 129146 w 466537"/>
                <a:gd name="connsiteY8" fmla="*/ 72048 h 384078"/>
                <a:gd name="connsiteX0" fmla="*/ 129146 w 471705"/>
                <a:gd name="connsiteY0" fmla="*/ 72048 h 384078"/>
                <a:gd name="connsiteX1" fmla="*/ 352826 w 471705"/>
                <a:gd name="connsiteY1" fmla="*/ 6553 h 384078"/>
                <a:gd name="connsiteX2" fmla="*/ 380119 w 471705"/>
                <a:gd name="connsiteY2" fmla="*/ 139979 h 384078"/>
                <a:gd name="connsiteX3" fmla="*/ 460904 w 471705"/>
                <a:gd name="connsiteY3" fmla="*/ 217252 h 384078"/>
                <a:gd name="connsiteX4" fmla="*/ 217952 w 471705"/>
                <a:gd name="connsiteY4" fmla="*/ 325562 h 384078"/>
                <a:gd name="connsiteX5" fmla="*/ 21845 w 471705"/>
                <a:gd name="connsiteY5" fmla="*/ 374654 h 384078"/>
                <a:gd name="connsiteX6" fmla="*/ 84094 w 471705"/>
                <a:gd name="connsiteY6" fmla="*/ 230704 h 384078"/>
                <a:gd name="connsiteX7" fmla="*/ 129146 w 471705"/>
                <a:gd name="connsiteY7" fmla="*/ 72048 h 384078"/>
                <a:gd name="connsiteX0" fmla="*/ 129146 w 473515"/>
                <a:gd name="connsiteY0" fmla="*/ 71748 h 383778"/>
                <a:gd name="connsiteX1" fmla="*/ 352826 w 473515"/>
                <a:gd name="connsiteY1" fmla="*/ 6253 h 383778"/>
                <a:gd name="connsiteX2" fmla="*/ 389487 w 473515"/>
                <a:gd name="connsiteY2" fmla="*/ 135602 h 383778"/>
                <a:gd name="connsiteX3" fmla="*/ 460904 w 473515"/>
                <a:gd name="connsiteY3" fmla="*/ 216952 h 383778"/>
                <a:gd name="connsiteX4" fmla="*/ 217952 w 473515"/>
                <a:gd name="connsiteY4" fmla="*/ 325262 h 383778"/>
                <a:gd name="connsiteX5" fmla="*/ 21845 w 473515"/>
                <a:gd name="connsiteY5" fmla="*/ 374354 h 383778"/>
                <a:gd name="connsiteX6" fmla="*/ 84094 w 473515"/>
                <a:gd name="connsiteY6" fmla="*/ 230404 h 383778"/>
                <a:gd name="connsiteX7" fmla="*/ 129146 w 473515"/>
                <a:gd name="connsiteY7" fmla="*/ 71748 h 383778"/>
                <a:gd name="connsiteX0" fmla="*/ 129146 w 473515"/>
                <a:gd name="connsiteY0" fmla="*/ 71748 h 383778"/>
                <a:gd name="connsiteX1" fmla="*/ 352826 w 473515"/>
                <a:gd name="connsiteY1" fmla="*/ 6253 h 383778"/>
                <a:gd name="connsiteX2" fmla="*/ 389487 w 473515"/>
                <a:gd name="connsiteY2" fmla="*/ 135602 h 383778"/>
                <a:gd name="connsiteX3" fmla="*/ 460904 w 473515"/>
                <a:gd name="connsiteY3" fmla="*/ 216952 h 383778"/>
                <a:gd name="connsiteX4" fmla="*/ 217952 w 473515"/>
                <a:gd name="connsiteY4" fmla="*/ 325262 h 383778"/>
                <a:gd name="connsiteX5" fmla="*/ 21845 w 473515"/>
                <a:gd name="connsiteY5" fmla="*/ 374354 h 383778"/>
                <a:gd name="connsiteX6" fmla="*/ 84094 w 473515"/>
                <a:gd name="connsiteY6" fmla="*/ 230404 h 383778"/>
                <a:gd name="connsiteX7" fmla="*/ 129146 w 473515"/>
                <a:gd name="connsiteY7" fmla="*/ 71748 h 383778"/>
                <a:gd name="connsiteX0" fmla="*/ 129146 w 479169"/>
                <a:gd name="connsiteY0" fmla="*/ 71748 h 383778"/>
                <a:gd name="connsiteX1" fmla="*/ 352826 w 479169"/>
                <a:gd name="connsiteY1" fmla="*/ 6253 h 383778"/>
                <a:gd name="connsiteX2" fmla="*/ 389487 w 479169"/>
                <a:gd name="connsiteY2" fmla="*/ 135602 h 383778"/>
                <a:gd name="connsiteX3" fmla="*/ 467960 w 479169"/>
                <a:gd name="connsiteY3" fmla="*/ 199026 h 383778"/>
                <a:gd name="connsiteX4" fmla="*/ 217952 w 479169"/>
                <a:gd name="connsiteY4" fmla="*/ 325262 h 383778"/>
                <a:gd name="connsiteX5" fmla="*/ 21845 w 479169"/>
                <a:gd name="connsiteY5" fmla="*/ 374354 h 383778"/>
                <a:gd name="connsiteX6" fmla="*/ 84094 w 479169"/>
                <a:gd name="connsiteY6" fmla="*/ 230404 h 383778"/>
                <a:gd name="connsiteX7" fmla="*/ 129146 w 479169"/>
                <a:gd name="connsiteY7" fmla="*/ 71748 h 383778"/>
                <a:gd name="connsiteX0" fmla="*/ 129146 w 467960"/>
                <a:gd name="connsiteY0" fmla="*/ 71748 h 383778"/>
                <a:gd name="connsiteX1" fmla="*/ 352826 w 467960"/>
                <a:gd name="connsiteY1" fmla="*/ 6253 h 383778"/>
                <a:gd name="connsiteX2" fmla="*/ 389487 w 467960"/>
                <a:gd name="connsiteY2" fmla="*/ 135602 h 383778"/>
                <a:gd name="connsiteX3" fmla="*/ 467960 w 467960"/>
                <a:gd name="connsiteY3" fmla="*/ 199026 h 383778"/>
                <a:gd name="connsiteX4" fmla="*/ 217952 w 467960"/>
                <a:gd name="connsiteY4" fmla="*/ 325262 h 383778"/>
                <a:gd name="connsiteX5" fmla="*/ 21845 w 467960"/>
                <a:gd name="connsiteY5" fmla="*/ 374354 h 383778"/>
                <a:gd name="connsiteX6" fmla="*/ 84094 w 467960"/>
                <a:gd name="connsiteY6" fmla="*/ 230404 h 383778"/>
                <a:gd name="connsiteX7" fmla="*/ 129146 w 467960"/>
                <a:gd name="connsiteY7" fmla="*/ 71748 h 383778"/>
                <a:gd name="connsiteX0" fmla="*/ 129146 w 467960"/>
                <a:gd name="connsiteY0" fmla="*/ 71748 h 383778"/>
                <a:gd name="connsiteX1" fmla="*/ 352826 w 467960"/>
                <a:gd name="connsiteY1" fmla="*/ 6253 h 383778"/>
                <a:gd name="connsiteX2" fmla="*/ 389487 w 467960"/>
                <a:gd name="connsiteY2" fmla="*/ 135602 h 383778"/>
                <a:gd name="connsiteX3" fmla="*/ 467960 w 467960"/>
                <a:gd name="connsiteY3" fmla="*/ 199026 h 383778"/>
                <a:gd name="connsiteX4" fmla="*/ 217952 w 467960"/>
                <a:gd name="connsiteY4" fmla="*/ 325262 h 383778"/>
                <a:gd name="connsiteX5" fmla="*/ 21845 w 467960"/>
                <a:gd name="connsiteY5" fmla="*/ 374354 h 383778"/>
                <a:gd name="connsiteX6" fmla="*/ 84094 w 467960"/>
                <a:gd name="connsiteY6" fmla="*/ 230404 h 383778"/>
                <a:gd name="connsiteX7" fmla="*/ 129146 w 467960"/>
                <a:gd name="connsiteY7" fmla="*/ 71748 h 383778"/>
                <a:gd name="connsiteX0" fmla="*/ 129146 w 467960"/>
                <a:gd name="connsiteY0" fmla="*/ 71748 h 383778"/>
                <a:gd name="connsiteX1" fmla="*/ 352826 w 467960"/>
                <a:gd name="connsiteY1" fmla="*/ 6253 h 383778"/>
                <a:gd name="connsiteX2" fmla="*/ 389487 w 467960"/>
                <a:gd name="connsiteY2" fmla="*/ 135602 h 383778"/>
                <a:gd name="connsiteX3" fmla="*/ 467960 w 467960"/>
                <a:gd name="connsiteY3" fmla="*/ 199026 h 383778"/>
                <a:gd name="connsiteX4" fmla="*/ 217952 w 467960"/>
                <a:gd name="connsiteY4" fmla="*/ 325262 h 383778"/>
                <a:gd name="connsiteX5" fmla="*/ 21845 w 467960"/>
                <a:gd name="connsiteY5" fmla="*/ 374354 h 383778"/>
                <a:gd name="connsiteX6" fmla="*/ 84094 w 467960"/>
                <a:gd name="connsiteY6" fmla="*/ 230404 h 383778"/>
                <a:gd name="connsiteX7" fmla="*/ 129146 w 467960"/>
                <a:gd name="connsiteY7" fmla="*/ 71748 h 383778"/>
                <a:gd name="connsiteX0" fmla="*/ 129146 w 467960"/>
                <a:gd name="connsiteY0" fmla="*/ 38929 h 350959"/>
                <a:gd name="connsiteX1" fmla="*/ 266889 w 467960"/>
                <a:gd name="connsiteY1" fmla="*/ 40543 h 350959"/>
                <a:gd name="connsiteX2" fmla="*/ 389487 w 467960"/>
                <a:gd name="connsiteY2" fmla="*/ 102783 h 350959"/>
                <a:gd name="connsiteX3" fmla="*/ 467960 w 467960"/>
                <a:gd name="connsiteY3" fmla="*/ 166207 h 350959"/>
                <a:gd name="connsiteX4" fmla="*/ 217952 w 467960"/>
                <a:gd name="connsiteY4" fmla="*/ 292443 h 350959"/>
                <a:gd name="connsiteX5" fmla="*/ 21845 w 467960"/>
                <a:gd name="connsiteY5" fmla="*/ 341535 h 350959"/>
                <a:gd name="connsiteX6" fmla="*/ 84094 w 467960"/>
                <a:gd name="connsiteY6" fmla="*/ 197585 h 350959"/>
                <a:gd name="connsiteX7" fmla="*/ 129146 w 467960"/>
                <a:gd name="connsiteY7" fmla="*/ 38929 h 350959"/>
                <a:gd name="connsiteX0" fmla="*/ 129146 w 467960"/>
                <a:gd name="connsiteY0" fmla="*/ 32109 h 344139"/>
                <a:gd name="connsiteX1" fmla="*/ 266889 w 467960"/>
                <a:gd name="connsiteY1" fmla="*/ 33723 h 344139"/>
                <a:gd name="connsiteX2" fmla="*/ 389487 w 467960"/>
                <a:gd name="connsiteY2" fmla="*/ 95963 h 344139"/>
                <a:gd name="connsiteX3" fmla="*/ 467960 w 467960"/>
                <a:gd name="connsiteY3" fmla="*/ 159387 h 344139"/>
                <a:gd name="connsiteX4" fmla="*/ 217952 w 467960"/>
                <a:gd name="connsiteY4" fmla="*/ 285623 h 344139"/>
                <a:gd name="connsiteX5" fmla="*/ 21845 w 467960"/>
                <a:gd name="connsiteY5" fmla="*/ 334715 h 344139"/>
                <a:gd name="connsiteX6" fmla="*/ 84094 w 467960"/>
                <a:gd name="connsiteY6" fmla="*/ 190765 h 344139"/>
                <a:gd name="connsiteX7" fmla="*/ 129146 w 467960"/>
                <a:gd name="connsiteY7" fmla="*/ 32109 h 344139"/>
                <a:gd name="connsiteX0" fmla="*/ 129146 w 467960"/>
                <a:gd name="connsiteY0" fmla="*/ 38148 h 350178"/>
                <a:gd name="connsiteX1" fmla="*/ 266889 w 467960"/>
                <a:gd name="connsiteY1" fmla="*/ 39762 h 350178"/>
                <a:gd name="connsiteX2" fmla="*/ 417998 w 467960"/>
                <a:gd name="connsiteY2" fmla="*/ 82167 h 350178"/>
                <a:gd name="connsiteX3" fmla="*/ 467960 w 467960"/>
                <a:gd name="connsiteY3" fmla="*/ 165426 h 350178"/>
                <a:gd name="connsiteX4" fmla="*/ 217952 w 467960"/>
                <a:gd name="connsiteY4" fmla="*/ 291662 h 350178"/>
                <a:gd name="connsiteX5" fmla="*/ 21845 w 467960"/>
                <a:gd name="connsiteY5" fmla="*/ 340754 h 350178"/>
                <a:gd name="connsiteX6" fmla="*/ 84094 w 467960"/>
                <a:gd name="connsiteY6" fmla="*/ 196804 h 350178"/>
                <a:gd name="connsiteX7" fmla="*/ 129146 w 467960"/>
                <a:gd name="connsiteY7" fmla="*/ 38148 h 350178"/>
                <a:gd name="connsiteX0" fmla="*/ 129146 w 467960"/>
                <a:gd name="connsiteY0" fmla="*/ 38413 h 350443"/>
                <a:gd name="connsiteX1" fmla="*/ 266889 w 467960"/>
                <a:gd name="connsiteY1" fmla="*/ 40027 h 350443"/>
                <a:gd name="connsiteX2" fmla="*/ 402384 w 467960"/>
                <a:gd name="connsiteY2" fmla="*/ 89227 h 350443"/>
                <a:gd name="connsiteX3" fmla="*/ 467960 w 467960"/>
                <a:gd name="connsiteY3" fmla="*/ 165691 h 350443"/>
                <a:gd name="connsiteX4" fmla="*/ 217952 w 467960"/>
                <a:gd name="connsiteY4" fmla="*/ 291927 h 350443"/>
                <a:gd name="connsiteX5" fmla="*/ 21845 w 467960"/>
                <a:gd name="connsiteY5" fmla="*/ 341019 h 350443"/>
                <a:gd name="connsiteX6" fmla="*/ 84094 w 467960"/>
                <a:gd name="connsiteY6" fmla="*/ 197069 h 350443"/>
                <a:gd name="connsiteX7" fmla="*/ 129146 w 467960"/>
                <a:gd name="connsiteY7" fmla="*/ 38413 h 350443"/>
                <a:gd name="connsiteX0" fmla="*/ 129146 w 467960"/>
                <a:gd name="connsiteY0" fmla="*/ 38413 h 350443"/>
                <a:gd name="connsiteX1" fmla="*/ 266889 w 467960"/>
                <a:gd name="connsiteY1" fmla="*/ 40027 h 350443"/>
                <a:gd name="connsiteX2" fmla="*/ 402384 w 467960"/>
                <a:gd name="connsiteY2" fmla="*/ 89227 h 350443"/>
                <a:gd name="connsiteX3" fmla="*/ 467960 w 467960"/>
                <a:gd name="connsiteY3" fmla="*/ 165691 h 350443"/>
                <a:gd name="connsiteX4" fmla="*/ 217952 w 467960"/>
                <a:gd name="connsiteY4" fmla="*/ 291927 h 350443"/>
                <a:gd name="connsiteX5" fmla="*/ 21845 w 467960"/>
                <a:gd name="connsiteY5" fmla="*/ 341019 h 350443"/>
                <a:gd name="connsiteX6" fmla="*/ 84094 w 467960"/>
                <a:gd name="connsiteY6" fmla="*/ 197069 h 350443"/>
                <a:gd name="connsiteX7" fmla="*/ 129146 w 467960"/>
                <a:gd name="connsiteY7" fmla="*/ 38413 h 350443"/>
                <a:gd name="connsiteX0" fmla="*/ 129146 w 467960"/>
                <a:gd name="connsiteY0" fmla="*/ 38413 h 350443"/>
                <a:gd name="connsiteX1" fmla="*/ 266889 w 467960"/>
                <a:gd name="connsiteY1" fmla="*/ 40027 h 350443"/>
                <a:gd name="connsiteX2" fmla="*/ 402384 w 467960"/>
                <a:gd name="connsiteY2" fmla="*/ 89227 h 350443"/>
                <a:gd name="connsiteX3" fmla="*/ 467960 w 467960"/>
                <a:gd name="connsiteY3" fmla="*/ 165691 h 350443"/>
                <a:gd name="connsiteX4" fmla="*/ 217952 w 467960"/>
                <a:gd name="connsiteY4" fmla="*/ 291927 h 350443"/>
                <a:gd name="connsiteX5" fmla="*/ 21845 w 467960"/>
                <a:gd name="connsiteY5" fmla="*/ 341019 h 350443"/>
                <a:gd name="connsiteX6" fmla="*/ 84094 w 467960"/>
                <a:gd name="connsiteY6" fmla="*/ 197069 h 350443"/>
                <a:gd name="connsiteX7" fmla="*/ 129146 w 467960"/>
                <a:gd name="connsiteY7" fmla="*/ 38413 h 350443"/>
                <a:gd name="connsiteX0" fmla="*/ 129146 w 467960"/>
                <a:gd name="connsiteY0" fmla="*/ 42237 h 354267"/>
                <a:gd name="connsiteX1" fmla="*/ 287390 w 467960"/>
                <a:gd name="connsiteY1" fmla="*/ 31216 h 354267"/>
                <a:gd name="connsiteX2" fmla="*/ 402384 w 467960"/>
                <a:gd name="connsiteY2" fmla="*/ 93051 h 354267"/>
                <a:gd name="connsiteX3" fmla="*/ 467960 w 467960"/>
                <a:gd name="connsiteY3" fmla="*/ 169515 h 354267"/>
                <a:gd name="connsiteX4" fmla="*/ 217952 w 467960"/>
                <a:gd name="connsiteY4" fmla="*/ 295751 h 354267"/>
                <a:gd name="connsiteX5" fmla="*/ 21845 w 467960"/>
                <a:gd name="connsiteY5" fmla="*/ 344843 h 354267"/>
                <a:gd name="connsiteX6" fmla="*/ 84094 w 467960"/>
                <a:gd name="connsiteY6" fmla="*/ 200893 h 354267"/>
                <a:gd name="connsiteX7" fmla="*/ 129146 w 467960"/>
                <a:gd name="connsiteY7" fmla="*/ 42237 h 354267"/>
                <a:gd name="connsiteX0" fmla="*/ 129146 w 467960"/>
                <a:gd name="connsiteY0" fmla="*/ 36796 h 348826"/>
                <a:gd name="connsiteX1" fmla="*/ 287390 w 467960"/>
                <a:gd name="connsiteY1" fmla="*/ 25775 h 348826"/>
                <a:gd name="connsiteX2" fmla="*/ 402384 w 467960"/>
                <a:gd name="connsiteY2" fmla="*/ 87610 h 348826"/>
                <a:gd name="connsiteX3" fmla="*/ 467960 w 467960"/>
                <a:gd name="connsiteY3" fmla="*/ 164074 h 348826"/>
                <a:gd name="connsiteX4" fmla="*/ 217952 w 467960"/>
                <a:gd name="connsiteY4" fmla="*/ 290310 h 348826"/>
                <a:gd name="connsiteX5" fmla="*/ 21845 w 467960"/>
                <a:gd name="connsiteY5" fmla="*/ 339402 h 348826"/>
                <a:gd name="connsiteX6" fmla="*/ 84094 w 467960"/>
                <a:gd name="connsiteY6" fmla="*/ 195452 h 348826"/>
                <a:gd name="connsiteX7" fmla="*/ 129146 w 467960"/>
                <a:gd name="connsiteY7" fmla="*/ 36796 h 348826"/>
                <a:gd name="connsiteX0" fmla="*/ 111767 w 467960"/>
                <a:gd name="connsiteY0" fmla="*/ 45721 h 346475"/>
                <a:gd name="connsiteX1" fmla="*/ 287390 w 467960"/>
                <a:gd name="connsiteY1" fmla="*/ 23424 h 346475"/>
                <a:gd name="connsiteX2" fmla="*/ 402384 w 467960"/>
                <a:gd name="connsiteY2" fmla="*/ 85259 h 346475"/>
                <a:gd name="connsiteX3" fmla="*/ 467960 w 467960"/>
                <a:gd name="connsiteY3" fmla="*/ 161723 h 346475"/>
                <a:gd name="connsiteX4" fmla="*/ 217952 w 467960"/>
                <a:gd name="connsiteY4" fmla="*/ 287959 h 346475"/>
                <a:gd name="connsiteX5" fmla="*/ 21845 w 467960"/>
                <a:gd name="connsiteY5" fmla="*/ 337051 h 346475"/>
                <a:gd name="connsiteX6" fmla="*/ 84094 w 467960"/>
                <a:gd name="connsiteY6" fmla="*/ 193101 h 346475"/>
                <a:gd name="connsiteX7" fmla="*/ 111767 w 467960"/>
                <a:gd name="connsiteY7" fmla="*/ 45721 h 346475"/>
                <a:gd name="connsiteX0" fmla="*/ 111767 w 467960"/>
                <a:gd name="connsiteY0" fmla="*/ 54635 h 355389"/>
                <a:gd name="connsiteX1" fmla="*/ 287390 w 467960"/>
                <a:gd name="connsiteY1" fmla="*/ 32338 h 355389"/>
                <a:gd name="connsiteX2" fmla="*/ 402384 w 467960"/>
                <a:gd name="connsiteY2" fmla="*/ 94173 h 355389"/>
                <a:gd name="connsiteX3" fmla="*/ 467960 w 467960"/>
                <a:gd name="connsiteY3" fmla="*/ 170637 h 355389"/>
                <a:gd name="connsiteX4" fmla="*/ 217952 w 467960"/>
                <a:gd name="connsiteY4" fmla="*/ 296873 h 355389"/>
                <a:gd name="connsiteX5" fmla="*/ 21845 w 467960"/>
                <a:gd name="connsiteY5" fmla="*/ 345965 h 355389"/>
                <a:gd name="connsiteX6" fmla="*/ 84094 w 467960"/>
                <a:gd name="connsiteY6" fmla="*/ 202015 h 355389"/>
                <a:gd name="connsiteX7" fmla="*/ 111767 w 467960"/>
                <a:gd name="connsiteY7" fmla="*/ 54635 h 355389"/>
                <a:gd name="connsiteX0" fmla="*/ 116194 w 472387"/>
                <a:gd name="connsiteY0" fmla="*/ 54635 h 355389"/>
                <a:gd name="connsiteX1" fmla="*/ 291817 w 472387"/>
                <a:gd name="connsiteY1" fmla="*/ 32338 h 355389"/>
                <a:gd name="connsiteX2" fmla="*/ 406811 w 472387"/>
                <a:gd name="connsiteY2" fmla="*/ 94173 h 355389"/>
                <a:gd name="connsiteX3" fmla="*/ 472387 w 472387"/>
                <a:gd name="connsiteY3" fmla="*/ 170637 h 355389"/>
                <a:gd name="connsiteX4" fmla="*/ 222379 w 472387"/>
                <a:gd name="connsiteY4" fmla="*/ 296873 h 355389"/>
                <a:gd name="connsiteX5" fmla="*/ 26272 w 472387"/>
                <a:gd name="connsiteY5" fmla="*/ 345965 h 355389"/>
                <a:gd name="connsiteX6" fmla="*/ 67615 w 472387"/>
                <a:gd name="connsiteY6" fmla="*/ 222254 h 355389"/>
                <a:gd name="connsiteX7" fmla="*/ 116194 w 472387"/>
                <a:gd name="connsiteY7" fmla="*/ 54635 h 355389"/>
                <a:gd name="connsiteX0" fmla="*/ 92570 w 472387"/>
                <a:gd name="connsiteY0" fmla="*/ 52058 h 338818"/>
                <a:gd name="connsiteX1" fmla="*/ 291817 w 472387"/>
                <a:gd name="connsiteY1" fmla="*/ 15767 h 338818"/>
                <a:gd name="connsiteX2" fmla="*/ 406811 w 472387"/>
                <a:gd name="connsiteY2" fmla="*/ 77602 h 338818"/>
                <a:gd name="connsiteX3" fmla="*/ 472387 w 472387"/>
                <a:gd name="connsiteY3" fmla="*/ 154066 h 338818"/>
                <a:gd name="connsiteX4" fmla="*/ 222379 w 472387"/>
                <a:gd name="connsiteY4" fmla="*/ 280302 h 338818"/>
                <a:gd name="connsiteX5" fmla="*/ 26272 w 472387"/>
                <a:gd name="connsiteY5" fmla="*/ 329394 h 338818"/>
                <a:gd name="connsiteX6" fmla="*/ 67615 w 472387"/>
                <a:gd name="connsiteY6" fmla="*/ 205683 h 338818"/>
                <a:gd name="connsiteX7" fmla="*/ 92570 w 472387"/>
                <a:gd name="connsiteY7" fmla="*/ 52058 h 338818"/>
                <a:gd name="connsiteX0" fmla="*/ 92570 w 472387"/>
                <a:gd name="connsiteY0" fmla="*/ 47391 h 334151"/>
                <a:gd name="connsiteX1" fmla="*/ 259230 w 472387"/>
                <a:gd name="connsiteY1" fmla="*/ 21567 h 334151"/>
                <a:gd name="connsiteX2" fmla="*/ 406811 w 472387"/>
                <a:gd name="connsiteY2" fmla="*/ 72935 h 334151"/>
                <a:gd name="connsiteX3" fmla="*/ 472387 w 472387"/>
                <a:gd name="connsiteY3" fmla="*/ 149399 h 334151"/>
                <a:gd name="connsiteX4" fmla="*/ 222379 w 472387"/>
                <a:gd name="connsiteY4" fmla="*/ 275635 h 334151"/>
                <a:gd name="connsiteX5" fmla="*/ 26272 w 472387"/>
                <a:gd name="connsiteY5" fmla="*/ 324727 h 334151"/>
                <a:gd name="connsiteX6" fmla="*/ 67615 w 472387"/>
                <a:gd name="connsiteY6" fmla="*/ 201016 h 334151"/>
                <a:gd name="connsiteX7" fmla="*/ 92570 w 472387"/>
                <a:gd name="connsiteY7" fmla="*/ 47391 h 334151"/>
                <a:gd name="connsiteX0" fmla="*/ 92570 w 472387"/>
                <a:gd name="connsiteY0" fmla="*/ 51559 h 338319"/>
                <a:gd name="connsiteX1" fmla="*/ 259230 w 472387"/>
                <a:gd name="connsiteY1" fmla="*/ 25735 h 338319"/>
                <a:gd name="connsiteX2" fmla="*/ 406811 w 472387"/>
                <a:gd name="connsiteY2" fmla="*/ 77103 h 338319"/>
                <a:gd name="connsiteX3" fmla="*/ 472387 w 472387"/>
                <a:gd name="connsiteY3" fmla="*/ 153567 h 338319"/>
                <a:gd name="connsiteX4" fmla="*/ 222379 w 472387"/>
                <a:gd name="connsiteY4" fmla="*/ 279803 h 338319"/>
                <a:gd name="connsiteX5" fmla="*/ 26272 w 472387"/>
                <a:gd name="connsiteY5" fmla="*/ 328895 h 338319"/>
                <a:gd name="connsiteX6" fmla="*/ 67615 w 472387"/>
                <a:gd name="connsiteY6" fmla="*/ 205184 h 338319"/>
                <a:gd name="connsiteX7" fmla="*/ 92570 w 472387"/>
                <a:gd name="connsiteY7" fmla="*/ 51559 h 338319"/>
                <a:gd name="connsiteX0" fmla="*/ 92570 w 472387"/>
                <a:gd name="connsiteY0" fmla="*/ 47325 h 334085"/>
                <a:gd name="connsiteX1" fmla="*/ 259230 w 472387"/>
                <a:gd name="connsiteY1" fmla="*/ 21501 h 334085"/>
                <a:gd name="connsiteX2" fmla="*/ 425691 w 472387"/>
                <a:gd name="connsiteY2" fmla="*/ 90653 h 334085"/>
                <a:gd name="connsiteX3" fmla="*/ 472387 w 472387"/>
                <a:gd name="connsiteY3" fmla="*/ 149333 h 334085"/>
                <a:gd name="connsiteX4" fmla="*/ 222379 w 472387"/>
                <a:gd name="connsiteY4" fmla="*/ 275569 h 334085"/>
                <a:gd name="connsiteX5" fmla="*/ 26272 w 472387"/>
                <a:gd name="connsiteY5" fmla="*/ 324661 h 334085"/>
                <a:gd name="connsiteX6" fmla="*/ 67615 w 472387"/>
                <a:gd name="connsiteY6" fmla="*/ 200950 h 334085"/>
                <a:gd name="connsiteX7" fmla="*/ 92570 w 472387"/>
                <a:gd name="connsiteY7" fmla="*/ 47325 h 334085"/>
                <a:gd name="connsiteX0" fmla="*/ 92570 w 472387"/>
                <a:gd name="connsiteY0" fmla="*/ 47325 h 334085"/>
                <a:gd name="connsiteX1" fmla="*/ 259230 w 472387"/>
                <a:gd name="connsiteY1" fmla="*/ 21501 h 334085"/>
                <a:gd name="connsiteX2" fmla="*/ 425691 w 472387"/>
                <a:gd name="connsiteY2" fmla="*/ 90653 h 334085"/>
                <a:gd name="connsiteX3" fmla="*/ 472387 w 472387"/>
                <a:gd name="connsiteY3" fmla="*/ 149333 h 334085"/>
                <a:gd name="connsiteX4" fmla="*/ 222379 w 472387"/>
                <a:gd name="connsiteY4" fmla="*/ 275569 h 334085"/>
                <a:gd name="connsiteX5" fmla="*/ 26272 w 472387"/>
                <a:gd name="connsiteY5" fmla="*/ 324661 h 334085"/>
                <a:gd name="connsiteX6" fmla="*/ 67615 w 472387"/>
                <a:gd name="connsiteY6" fmla="*/ 200950 h 334085"/>
                <a:gd name="connsiteX7" fmla="*/ 92570 w 472387"/>
                <a:gd name="connsiteY7" fmla="*/ 47325 h 334085"/>
                <a:gd name="connsiteX0" fmla="*/ 92570 w 451934"/>
                <a:gd name="connsiteY0" fmla="*/ 47325 h 334085"/>
                <a:gd name="connsiteX1" fmla="*/ 259230 w 451934"/>
                <a:gd name="connsiteY1" fmla="*/ 21501 h 334085"/>
                <a:gd name="connsiteX2" fmla="*/ 425691 w 451934"/>
                <a:gd name="connsiteY2" fmla="*/ 90653 h 334085"/>
                <a:gd name="connsiteX3" fmla="*/ 431790 w 451934"/>
                <a:gd name="connsiteY3" fmla="*/ 166999 h 334085"/>
                <a:gd name="connsiteX4" fmla="*/ 222379 w 451934"/>
                <a:gd name="connsiteY4" fmla="*/ 275569 h 334085"/>
                <a:gd name="connsiteX5" fmla="*/ 26272 w 451934"/>
                <a:gd name="connsiteY5" fmla="*/ 324661 h 334085"/>
                <a:gd name="connsiteX6" fmla="*/ 67615 w 451934"/>
                <a:gd name="connsiteY6" fmla="*/ 200950 h 334085"/>
                <a:gd name="connsiteX7" fmla="*/ 92570 w 451934"/>
                <a:gd name="connsiteY7" fmla="*/ 47325 h 334085"/>
                <a:gd name="connsiteX0" fmla="*/ 92570 w 456367"/>
                <a:gd name="connsiteY0" fmla="*/ 47325 h 334085"/>
                <a:gd name="connsiteX1" fmla="*/ 259230 w 456367"/>
                <a:gd name="connsiteY1" fmla="*/ 21501 h 334085"/>
                <a:gd name="connsiteX2" fmla="*/ 425691 w 456367"/>
                <a:gd name="connsiteY2" fmla="*/ 90653 h 334085"/>
                <a:gd name="connsiteX3" fmla="*/ 456367 w 456367"/>
                <a:gd name="connsiteY3" fmla="*/ 163732 h 334085"/>
                <a:gd name="connsiteX4" fmla="*/ 222379 w 456367"/>
                <a:gd name="connsiteY4" fmla="*/ 275569 h 334085"/>
                <a:gd name="connsiteX5" fmla="*/ 26272 w 456367"/>
                <a:gd name="connsiteY5" fmla="*/ 324661 h 334085"/>
                <a:gd name="connsiteX6" fmla="*/ 67615 w 456367"/>
                <a:gd name="connsiteY6" fmla="*/ 200950 h 334085"/>
                <a:gd name="connsiteX7" fmla="*/ 92570 w 456367"/>
                <a:gd name="connsiteY7" fmla="*/ 47325 h 334085"/>
                <a:gd name="connsiteX0" fmla="*/ 92570 w 456367"/>
                <a:gd name="connsiteY0" fmla="*/ 47325 h 334085"/>
                <a:gd name="connsiteX1" fmla="*/ 259230 w 456367"/>
                <a:gd name="connsiteY1" fmla="*/ 21501 h 334085"/>
                <a:gd name="connsiteX2" fmla="*/ 425691 w 456367"/>
                <a:gd name="connsiteY2" fmla="*/ 90653 h 334085"/>
                <a:gd name="connsiteX3" fmla="*/ 456367 w 456367"/>
                <a:gd name="connsiteY3" fmla="*/ 163732 h 334085"/>
                <a:gd name="connsiteX4" fmla="*/ 222379 w 456367"/>
                <a:gd name="connsiteY4" fmla="*/ 275569 h 334085"/>
                <a:gd name="connsiteX5" fmla="*/ 26272 w 456367"/>
                <a:gd name="connsiteY5" fmla="*/ 324661 h 334085"/>
                <a:gd name="connsiteX6" fmla="*/ 67615 w 456367"/>
                <a:gd name="connsiteY6" fmla="*/ 200950 h 334085"/>
                <a:gd name="connsiteX7" fmla="*/ 92570 w 456367"/>
                <a:gd name="connsiteY7" fmla="*/ 47325 h 334085"/>
                <a:gd name="connsiteX0" fmla="*/ 92570 w 451934"/>
                <a:gd name="connsiteY0" fmla="*/ 47325 h 334085"/>
                <a:gd name="connsiteX1" fmla="*/ 259230 w 451934"/>
                <a:gd name="connsiteY1" fmla="*/ 21501 h 334085"/>
                <a:gd name="connsiteX2" fmla="*/ 425691 w 451934"/>
                <a:gd name="connsiteY2" fmla="*/ 90653 h 334085"/>
                <a:gd name="connsiteX3" fmla="*/ 442922 w 451934"/>
                <a:gd name="connsiteY3" fmla="*/ 158440 h 334085"/>
                <a:gd name="connsiteX4" fmla="*/ 222379 w 451934"/>
                <a:gd name="connsiteY4" fmla="*/ 275569 h 334085"/>
                <a:gd name="connsiteX5" fmla="*/ 26272 w 451934"/>
                <a:gd name="connsiteY5" fmla="*/ 324661 h 334085"/>
                <a:gd name="connsiteX6" fmla="*/ 67615 w 451934"/>
                <a:gd name="connsiteY6" fmla="*/ 200950 h 334085"/>
                <a:gd name="connsiteX7" fmla="*/ 92570 w 451934"/>
                <a:gd name="connsiteY7" fmla="*/ 47325 h 334085"/>
                <a:gd name="connsiteX0" fmla="*/ 92570 w 471831"/>
                <a:gd name="connsiteY0" fmla="*/ 47222 h 333982"/>
                <a:gd name="connsiteX1" fmla="*/ 259230 w 471831"/>
                <a:gd name="connsiteY1" fmla="*/ 21398 h 333982"/>
                <a:gd name="connsiteX2" fmla="*/ 447146 w 471831"/>
                <a:gd name="connsiteY2" fmla="*/ 88642 h 333982"/>
                <a:gd name="connsiteX3" fmla="*/ 442922 w 471831"/>
                <a:gd name="connsiteY3" fmla="*/ 158337 h 333982"/>
                <a:gd name="connsiteX4" fmla="*/ 222379 w 471831"/>
                <a:gd name="connsiteY4" fmla="*/ 275466 h 333982"/>
                <a:gd name="connsiteX5" fmla="*/ 26272 w 471831"/>
                <a:gd name="connsiteY5" fmla="*/ 324558 h 333982"/>
                <a:gd name="connsiteX6" fmla="*/ 67615 w 471831"/>
                <a:gd name="connsiteY6" fmla="*/ 200847 h 333982"/>
                <a:gd name="connsiteX7" fmla="*/ 92570 w 471831"/>
                <a:gd name="connsiteY7" fmla="*/ 47222 h 333982"/>
                <a:gd name="connsiteX0" fmla="*/ 92570 w 454817"/>
                <a:gd name="connsiteY0" fmla="*/ 47251 h 334011"/>
                <a:gd name="connsiteX1" fmla="*/ 259230 w 454817"/>
                <a:gd name="connsiteY1" fmla="*/ 21427 h 334011"/>
                <a:gd name="connsiteX2" fmla="*/ 428813 w 454817"/>
                <a:gd name="connsiteY2" fmla="*/ 89220 h 334011"/>
                <a:gd name="connsiteX3" fmla="*/ 442922 w 454817"/>
                <a:gd name="connsiteY3" fmla="*/ 158366 h 334011"/>
                <a:gd name="connsiteX4" fmla="*/ 222379 w 454817"/>
                <a:gd name="connsiteY4" fmla="*/ 275495 h 334011"/>
                <a:gd name="connsiteX5" fmla="*/ 26272 w 454817"/>
                <a:gd name="connsiteY5" fmla="*/ 324587 h 334011"/>
                <a:gd name="connsiteX6" fmla="*/ 67615 w 454817"/>
                <a:gd name="connsiteY6" fmla="*/ 200876 h 334011"/>
                <a:gd name="connsiteX7" fmla="*/ 92570 w 454817"/>
                <a:gd name="connsiteY7" fmla="*/ 47251 h 334011"/>
                <a:gd name="connsiteX0" fmla="*/ 92570 w 442922"/>
                <a:gd name="connsiteY0" fmla="*/ 63333 h 350093"/>
                <a:gd name="connsiteX1" fmla="*/ 259230 w 442922"/>
                <a:gd name="connsiteY1" fmla="*/ 37509 h 350093"/>
                <a:gd name="connsiteX2" fmla="*/ 428813 w 442922"/>
                <a:gd name="connsiteY2" fmla="*/ 105302 h 350093"/>
                <a:gd name="connsiteX3" fmla="*/ 442922 w 442922"/>
                <a:gd name="connsiteY3" fmla="*/ 174448 h 350093"/>
                <a:gd name="connsiteX4" fmla="*/ 222379 w 442922"/>
                <a:gd name="connsiteY4" fmla="*/ 291577 h 350093"/>
                <a:gd name="connsiteX5" fmla="*/ 26272 w 442922"/>
                <a:gd name="connsiteY5" fmla="*/ 340669 h 350093"/>
                <a:gd name="connsiteX6" fmla="*/ 67615 w 442922"/>
                <a:gd name="connsiteY6" fmla="*/ 216958 h 350093"/>
                <a:gd name="connsiteX7" fmla="*/ 92570 w 442922"/>
                <a:gd name="connsiteY7" fmla="*/ 63333 h 350093"/>
                <a:gd name="connsiteX0" fmla="*/ 92570 w 435928"/>
                <a:gd name="connsiteY0" fmla="*/ 63333 h 350093"/>
                <a:gd name="connsiteX1" fmla="*/ 259230 w 435928"/>
                <a:gd name="connsiteY1" fmla="*/ 37509 h 350093"/>
                <a:gd name="connsiteX2" fmla="*/ 428813 w 435928"/>
                <a:gd name="connsiteY2" fmla="*/ 105302 h 350093"/>
                <a:gd name="connsiteX3" fmla="*/ 430431 w 435928"/>
                <a:gd name="connsiteY3" fmla="*/ 179884 h 350093"/>
                <a:gd name="connsiteX4" fmla="*/ 222379 w 435928"/>
                <a:gd name="connsiteY4" fmla="*/ 291577 h 350093"/>
                <a:gd name="connsiteX5" fmla="*/ 26272 w 435928"/>
                <a:gd name="connsiteY5" fmla="*/ 340669 h 350093"/>
                <a:gd name="connsiteX6" fmla="*/ 67615 w 435928"/>
                <a:gd name="connsiteY6" fmla="*/ 216958 h 350093"/>
                <a:gd name="connsiteX7" fmla="*/ 92570 w 435928"/>
                <a:gd name="connsiteY7" fmla="*/ 63333 h 350093"/>
                <a:gd name="connsiteX0" fmla="*/ 92570 w 450527"/>
                <a:gd name="connsiteY0" fmla="*/ 63333 h 350093"/>
                <a:gd name="connsiteX1" fmla="*/ 259230 w 450527"/>
                <a:gd name="connsiteY1" fmla="*/ 37509 h 350093"/>
                <a:gd name="connsiteX2" fmla="*/ 428813 w 450527"/>
                <a:gd name="connsiteY2" fmla="*/ 105302 h 350093"/>
                <a:gd name="connsiteX3" fmla="*/ 450527 w 450527"/>
                <a:gd name="connsiteY3" fmla="*/ 174853 h 350093"/>
                <a:gd name="connsiteX4" fmla="*/ 222379 w 450527"/>
                <a:gd name="connsiteY4" fmla="*/ 291577 h 350093"/>
                <a:gd name="connsiteX5" fmla="*/ 26272 w 450527"/>
                <a:gd name="connsiteY5" fmla="*/ 340669 h 350093"/>
                <a:gd name="connsiteX6" fmla="*/ 67615 w 450527"/>
                <a:gd name="connsiteY6" fmla="*/ 216958 h 350093"/>
                <a:gd name="connsiteX7" fmla="*/ 92570 w 450527"/>
                <a:gd name="connsiteY7" fmla="*/ 63333 h 350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0527" h="350093">
                  <a:moveTo>
                    <a:pt x="92570" y="63333"/>
                  </a:moveTo>
                  <a:cubicBezTo>
                    <a:pt x="197062" y="-19713"/>
                    <a:pt x="203190" y="30514"/>
                    <a:pt x="259230" y="37509"/>
                  </a:cubicBezTo>
                  <a:cubicBezTo>
                    <a:pt x="315270" y="44504"/>
                    <a:pt x="470850" y="-87212"/>
                    <a:pt x="428813" y="105302"/>
                  </a:cubicBezTo>
                  <a:cubicBezTo>
                    <a:pt x="448513" y="167592"/>
                    <a:pt x="429210" y="135248"/>
                    <a:pt x="450527" y="174853"/>
                  </a:cubicBezTo>
                  <a:cubicBezTo>
                    <a:pt x="407742" y="186642"/>
                    <a:pt x="292288" y="240765"/>
                    <a:pt x="222379" y="291577"/>
                  </a:cubicBezTo>
                  <a:cubicBezTo>
                    <a:pt x="181111" y="338112"/>
                    <a:pt x="62631" y="365651"/>
                    <a:pt x="26272" y="340669"/>
                  </a:cubicBezTo>
                  <a:cubicBezTo>
                    <a:pt x="-31084" y="292066"/>
                    <a:pt x="15930" y="261326"/>
                    <a:pt x="67615" y="216958"/>
                  </a:cubicBezTo>
                  <a:cubicBezTo>
                    <a:pt x="165053" y="134500"/>
                    <a:pt x="10517" y="156294"/>
                    <a:pt x="92570" y="6333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D684AAC-BF84-4A5A-BE47-08B78A11AFC1}"/>
                </a:ext>
              </a:extLst>
            </p:cNvPr>
            <p:cNvGrpSpPr/>
            <p:nvPr/>
          </p:nvGrpSpPr>
          <p:grpSpPr>
            <a:xfrm flipH="1">
              <a:off x="4316824" y="3047206"/>
              <a:ext cx="2100224" cy="767272"/>
              <a:chOff x="2181528" y="3397417"/>
              <a:chExt cx="2100224" cy="767272"/>
            </a:xfrm>
          </p:grpSpPr>
          <p:sp>
            <p:nvSpPr>
              <p:cNvPr id="11" name="Freeform 20">
                <a:extLst>
                  <a:ext uri="{FF2B5EF4-FFF2-40B4-BE49-F238E27FC236}">
                    <a16:creationId xmlns:a16="http://schemas.microsoft.com/office/drawing/2014/main" id="{DB1D86DD-0872-4FB1-A8B7-F92B8A80F67A}"/>
                  </a:ext>
                </a:extLst>
              </p:cNvPr>
              <p:cNvSpPr/>
              <p:nvPr/>
            </p:nvSpPr>
            <p:spPr>
              <a:xfrm>
                <a:off x="3500604" y="3397417"/>
                <a:ext cx="781148" cy="767272"/>
              </a:xfrm>
              <a:custGeom>
                <a:avLst/>
                <a:gdLst>
                  <a:gd name="connsiteX0" fmla="*/ 543464 w 1086928"/>
                  <a:gd name="connsiteY0" fmla="*/ 0 h 1000664"/>
                  <a:gd name="connsiteX1" fmla="*/ 0 w 1086928"/>
                  <a:gd name="connsiteY1" fmla="*/ 276045 h 1000664"/>
                  <a:gd name="connsiteX2" fmla="*/ 0 w 1086928"/>
                  <a:gd name="connsiteY2" fmla="*/ 862641 h 1000664"/>
                  <a:gd name="connsiteX3" fmla="*/ 362309 w 1086928"/>
                  <a:gd name="connsiteY3" fmla="*/ 974784 h 1000664"/>
                  <a:gd name="connsiteX4" fmla="*/ 923026 w 1086928"/>
                  <a:gd name="connsiteY4" fmla="*/ 1000664 h 1000664"/>
                  <a:gd name="connsiteX5" fmla="*/ 974785 w 1086928"/>
                  <a:gd name="connsiteY5" fmla="*/ 793630 h 1000664"/>
                  <a:gd name="connsiteX6" fmla="*/ 1017917 w 1086928"/>
                  <a:gd name="connsiteY6" fmla="*/ 621101 h 1000664"/>
                  <a:gd name="connsiteX7" fmla="*/ 1086928 w 1086928"/>
                  <a:gd name="connsiteY7" fmla="*/ 439947 h 1000664"/>
                  <a:gd name="connsiteX8" fmla="*/ 1069675 w 1086928"/>
                  <a:gd name="connsiteY8" fmla="*/ 224286 h 1000664"/>
                  <a:gd name="connsiteX9" fmla="*/ 974785 w 1086928"/>
                  <a:gd name="connsiteY9" fmla="*/ 181154 h 1000664"/>
                  <a:gd name="connsiteX10" fmla="*/ 491706 w 1086928"/>
                  <a:gd name="connsiteY10" fmla="*/ 189781 h 1000664"/>
                  <a:gd name="connsiteX11" fmla="*/ 543464 w 1086928"/>
                  <a:gd name="connsiteY11" fmla="*/ 0 h 1000664"/>
                  <a:gd name="connsiteX0" fmla="*/ 543464 w 1086928"/>
                  <a:gd name="connsiteY0" fmla="*/ 0 h 1000664"/>
                  <a:gd name="connsiteX1" fmla="*/ 0 w 1086928"/>
                  <a:gd name="connsiteY1" fmla="*/ 276045 h 1000664"/>
                  <a:gd name="connsiteX2" fmla="*/ 0 w 1086928"/>
                  <a:gd name="connsiteY2" fmla="*/ 862641 h 1000664"/>
                  <a:gd name="connsiteX3" fmla="*/ 362309 w 1086928"/>
                  <a:gd name="connsiteY3" fmla="*/ 974784 h 1000664"/>
                  <a:gd name="connsiteX4" fmla="*/ 923026 w 1086928"/>
                  <a:gd name="connsiteY4" fmla="*/ 1000664 h 1000664"/>
                  <a:gd name="connsiteX5" fmla="*/ 974785 w 1086928"/>
                  <a:gd name="connsiteY5" fmla="*/ 793630 h 1000664"/>
                  <a:gd name="connsiteX6" fmla="*/ 1017917 w 1086928"/>
                  <a:gd name="connsiteY6" fmla="*/ 621101 h 1000664"/>
                  <a:gd name="connsiteX7" fmla="*/ 1086928 w 1086928"/>
                  <a:gd name="connsiteY7" fmla="*/ 439947 h 1000664"/>
                  <a:gd name="connsiteX8" fmla="*/ 1069675 w 1086928"/>
                  <a:gd name="connsiteY8" fmla="*/ 224286 h 1000664"/>
                  <a:gd name="connsiteX9" fmla="*/ 974785 w 1086928"/>
                  <a:gd name="connsiteY9" fmla="*/ 181154 h 1000664"/>
                  <a:gd name="connsiteX10" fmla="*/ 491706 w 1086928"/>
                  <a:gd name="connsiteY10" fmla="*/ 189781 h 1000664"/>
                  <a:gd name="connsiteX11" fmla="*/ 543464 w 1086928"/>
                  <a:gd name="connsiteY11" fmla="*/ 0 h 1000664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980502"/>
                  <a:gd name="connsiteX1" fmla="*/ 0 w 1086928"/>
                  <a:gd name="connsiteY1" fmla="*/ 267418 h 980502"/>
                  <a:gd name="connsiteX2" fmla="*/ 0 w 1086928"/>
                  <a:gd name="connsiteY2" fmla="*/ 854014 h 980502"/>
                  <a:gd name="connsiteX3" fmla="*/ 362309 w 1086928"/>
                  <a:gd name="connsiteY3" fmla="*/ 966157 h 980502"/>
                  <a:gd name="connsiteX4" fmla="*/ 934932 w 1086928"/>
                  <a:gd name="connsiteY4" fmla="*/ 946794 h 980502"/>
                  <a:gd name="connsiteX5" fmla="*/ 974785 w 1086928"/>
                  <a:gd name="connsiteY5" fmla="*/ 785003 h 980502"/>
                  <a:gd name="connsiteX6" fmla="*/ 1017917 w 1086928"/>
                  <a:gd name="connsiteY6" fmla="*/ 612474 h 980502"/>
                  <a:gd name="connsiteX7" fmla="*/ 1086928 w 1086928"/>
                  <a:gd name="connsiteY7" fmla="*/ 431320 h 980502"/>
                  <a:gd name="connsiteX8" fmla="*/ 1069675 w 1086928"/>
                  <a:gd name="connsiteY8" fmla="*/ 215659 h 980502"/>
                  <a:gd name="connsiteX9" fmla="*/ 974785 w 1086928"/>
                  <a:gd name="connsiteY9" fmla="*/ 172527 h 980502"/>
                  <a:gd name="connsiteX10" fmla="*/ 491706 w 1086928"/>
                  <a:gd name="connsiteY10" fmla="*/ 181154 h 980502"/>
                  <a:gd name="connsiteX11" fmla="*/ 595223 w 1086928"/>
                  <a:gd name="connsiteY11" fmla="*/ 0 h 980502"/>
                  <a:gd name="connsiteX0" fmla="*/ 595223 w 1086928"/>
                  <a:gd name="connsiteY0" fmla="*/ 0 h 1010346"/>
                  <a:gd name="connsiteX1" fmla="*/ 0 w 1086928"/>
                  <a:gd name="connsiteY1" fmla="*/ 267418 h 1010346"/>
                  <a:gd name="connsiteX2" fmla="*/ 0 w 1086928"/>
                  <a:gd name="connsiteY2" fmla="*/ 854014 h 1010346"/>
                  <a:gd name="connsiteX3" fmla="*/ 362309 w 1086928"/>
                  <a:gd name="connsiteY3" fmla="*/ 966157 h 1010346"/>
                  <a:gd name="connsiteX4" fmla="*/ 925407 w 1086928"/>
                  <a:gd name="connsiteY4" fmla="*/ 996801 h 1010346"/>
                  <a:gd name="connsiteX5" fmla="*/ 974785 w 1086928"/>
                  <a:gd name="connsiteY5" fmla="*/ 785003 h 1010346"/>
                  <a:gd name="connsiteX6" fmla="*/ 1017917 w 1086928"/>
                  <a:gd name="connsiteY6" fmla="*/ 612474 h 1010346"/>
                  <a:gd name="connsiteX7" fmla="*/ 1086928 w 1086928"/>
                  <a:gd name="connsiteY7" fmla="*/ 431320 h 1010346"/>
                  <a:gd name="connsiteX8" fmla="*/ 1069675 w 1086928"/>
                  <a:gd name="connsiteY8" fmla="*/ 215659 h 1010346"/>
                  <a:gd name="connsiteX9" fmla="*/ 974785 w 1086928"/>
                  <a:gd name="connsiteY9" fmla="*/ 172527 h 1010346"/>
                  <a:gd name="connsiteX10" fmla="*/ 491706 w 1086928"/>
                  <a:gd name="connsiteY10" fmla="*/ 181154 h 1010346"/>
                  <a:gd name="connsiteX11" fmla="*/ 595223 w 1086928"/>
                  <a:gd name="connsiteY11" fmla="*/ 0 h 1010346"/>
                  <a:gd name="connsiteX0" fmla="*/ 595223 w 1086928"/>
                  <a:gd name="connsiteY0" fmla="*/ 0 h 1010346"/>
                  <a:gd name="connsiteX1" fmla="*/ 0 w 1086928"/>
                  <a:gd name="connsiteY1" fmla="*/ 267418 h 1010346"/>
                  <a:gd name="connsiteX2" fmla="*/ 0 w 1086928"/>
                  <a:gd name="connsiteY2" fmla="*/ 854014 h 1010346"/>
                  <a:gd name="connsiteX3" fmla="*/ 362309 w 1086928"/>
                  <a:gd name="connsiteY3" fmla="*/ 966157 h 1010346"/>
                  <a:gd name="connsiteX4" fmla="*/ 925407 w 1086928"/>
                  <a:gd name="connsiteY4" fmla="*/ 996801 h 1010346"/>
                  <a:gd name="connsiteX5" fmla="*/ 974785 w 1086928"/>
                  <a:gd name="connsiteY5" fmla="*/ 785003 h 1010346"/>
                  <a:gd name="connsiteX6" fmla="*/ 1017917 w 1086928"/>
                  <a:gd name="connsiteY6" fmla="*/ 612474 h 1010346"/>
                  <a:gd name="connsiteX7" fmla="*/ 1086928 w 1086928"/>
                  <a:gd name="connsiteY7" fmla="*/ 431320 h 1010346"/>
                  <a:gd name="connsiteX8" fmla="*/ 1069675 w 1086928"/>
                  <a:gd name="connsiteY8" fmla="*/ 215659 h 1010346"/>
                  <a:gd name="connsiteX9" fmla="*/ 974785 w 1086928"/>
                  <a:gd name="connsiteY9" fmla="*/ 172527 h 1010346"/>
                  <a:gd name="connsiteX10" fmla="*/ 491706 w 1086928"/>
                  <a:gd name="connsiteY10" fmla="*/ 181154 h 1010346"/>
                  <a:gd name="connsiteX11" fmla="*/ 595223 w 1086928"/>
                  <a:gd name="connsiteY11" fmla="*/ 0 h 1010346"/>
                  <a:gd name="connsiteX0" fmla="*/ 595223 w 1086928"/>
                  <a:gd name="connsiteY0" fmla="*/ 0 h 1010346"/>
                  <a:gd name="connsiteX1" fmla="*/ 0 w 1086928"/>
                  <a:gd name="connsiteY1" fmla="*/ 267418 h 1010346"/>
                  <a:gd name="connsiteX2" fmla="*/ 0 w 1086928"/>
                  <a:gd name="connsiteY2" fmla="*/ 854014 h 1010346"/>
                  <a:gd name="connsiteX3" fmla="*/ 362309 w 1086928"/>
                  <a:gd name="connsiteY3" fmla="*/ 966157 h 1010346"/>
                  <a:gd name="connsiteX4" fmla="*/ 925407 w 1086928"/>
                  <a:gd name="connsiteY4" fmla="*/ 996801 h 1010346"/>
                  <a:gd name="connsiteX5" fmla="*/ 981929 w 1086928"/>
                  <a:gd name="connsiteY5" fmla="*/ 820721 h 1010346"/>
                  <a:gd name="connsiteX6" fmla="*/ 1017917 w 1086928"/>
                  <a:gd name="connsiteY6" fmla="*/ 612474 h 1010346"/>
                  <a:gd name="connsiteX7" fmla="*/ 1086928 w 1086928"/>
                  <a:gd name="connsiteY7" fmla="*/ 431320 h 1010346"/>
                  <a:gd name="connsiteX8" fmla="*/ 1069675 w 1086928"/>
                  <a:gd name="connsiteY8" fmla="*/ 215659 h 1010346"/>
                  <a:gd name="connsiteX9" fmla="*/ 974785 w 1086928"/>
                  <a:gd name="connsiteY9" fmla="*/ 172527 h 1010346"/>
                  <a:gd name="connsiteX10" fmla="*/ 491706 w 1086928"/>
                  <a:gd name="connsiteY10" fmla="*/ 181154 h 1010346"/>
                  <a:gd name="connsiteX11" fmla="*/ 595223 w 1086928"/>
                  <a:gd name="connsiteY11" fmla="*/ 0 h 1010346"/>
                  <a:gd name="connsiteX0" fmla="*/ 925407 w 1086928"/>
                  <a:gd name="connsiteY0" fmla="*/ 996801 h 1088241"/>
                  <a:gd name="connsiteX1" fmla="*/ 981929 w 1086928"/>
                  <a:gd name="connsiteY1" fmla="*/ 820721 h 1088241"/>
                  <a:gd name="connsiteX2" fmla="*/ 1017917 w 1086928"/>
                  <a:gd name="connsiteY2" fmla="*/ 612474 h 1088241"/>
                  <a:gd name="connsiteX3" fmla="*/ 1086928 w 1086928"/>
                  <a:gd name="connsiteY3" fmla="*/ 431320 h 1088241"/>
                  <a:gd name="connsiteX4" fmla="*/ 1069675 w 1086928"/>
                  <a:gd name="connsiteY4" fmla="*/ 215659 h 1088241"/>
                  <a:gd name="connsiteX5" fmla="*/ 974785 w 1086928"/>
                  <a:gd name="connsiteY5" fmla="*/ 172527 h 1088241"/>
                  <a:gd name="connsiteX6" fmla="*/ 491706 w 1086928"/>
                  <a:gd name="connsiteY6" fmla="*/ 181154 h 1088241"/>
                  <a:gd name="connsiteX7" fmla="*/ 595223 w 1086928"/>
                  <a:gd name="connsiteY7" fmla="*/ 0 h 1088241"/>
                  <a:gd name="connsiteX8" fmla="*/ 0 w 1086928"/>
                  <a:gd name="connsiteY8" fmla="*/ 267418 h 1088241"/>
                  <a:gd name="connsiteX9" fmla="*/ 0 w 1086928"/>
                  <a:gd name="connsiteY9" fmla="*/ 854014 h 1088241"/>
                  <a:gd name="connsiteX10" fmla="*/ 362309 w 1086928"/>
                  <a:gd name="connsiteY10" fmla="*/ 966157 h 1088241"/>
                  <a:gd name="connsiteX11" fmla="*/ 1016847 w 1086928"/>
                  <a:gd name="connsiteY11" fmla="*/ 1088241 h 1088241"/>
                  <a:gd name="connsiteX0" fmla="*/ 925407 w 1086928"/>
                  <a:gd name="connsiteY0" fmla="*/ 996801 h 1088241"/>
                  <a:gd name="connsiteX1" fmla="*/ 981929 w 1086928"/>
                  <a:gd name="connsiteY1" fmla="*/ 820721 h 1088241"/>
                  <a:gd name="connsiteX2" fmla="*/ 1017917 w 1086928"/>
                  <a:gd name="connsiteY2" fmla="*/ 612474 h 1088241"/>
                  <a:gd name="connsiteX3" fmla="*/ 1086928 w 1086928"/>
                  <a:gd name="connsiteY3" fmla="*/ 431320 h 1088241"/>
                  <a:gd name="connsiteX4" fmla="*/ 1069675 w 1086928"/>
                  <a:gd name="connsiteY4" fmla="*/ 215659 h 1088241"/>
                  <a:gd name="connsiteX5" fmla="*/ 974785 w 1086928"/>
                  <a:gd name="connsiteY5" fmla="*/ 172527 h 1088241"/>
                  <a:gd name="connsiteX6" fmla="*/ 491706 w 1086928"/>
                  <a:gd name="connsiteY6" fmla="*/ 181154 h 1088241"/>
                  <a:gd name="connsiteX7" fmla="*/ 595223 w 1086928"/>
                  <a:gd name="connsiteY7" fmla="*/ 0 h 1088241"/>
                  <a:gd name="connsiteX8" fmla="*/ 0 w 1086928"/>
                  <a:gd name="connsiteY8" fmla="*/ 267418 h 1088241"/>
                  <a:gd name="connsiteX9" fmla="*/ 0 w 1086928"/>
                  <a:gd name="connsiteY9" fmla="*/ 854014 h 1088241"/>
                  <a:gd name="connsiteX10" fmla="*/ 362309 w 1086928"/>
                  <a:gd name="connsiteY10" fmla="*/ 966157 h 1088241"/>
                  <a:gd name="connsiteX11" fmla="*/ 1016847 w 1086928"/>
                  <a:gd name="connsiteY11" fmla="*/ 1088241 h 108824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11" fmla="*/ 925407 w 1086928"/>
                  <a:gd name="connsiteY11" fmla="*/ 996801 h 996801"/>
                  <a:gd name="connsiteX0" fmla="*/ 925407 w 1086928"/>
                  <a:gd name="connsiteY0" fmla="*/ 996801 h 1038224"/>
                  <a:gd name="connsiteX1" fmla="*/ 981929 w 1086928"/>
                  <a:gd name="connsiteY1" fmla="*/ 820721 h 1038224"/>
                  <a:gd name="connsiteX2" fmla="*/ 1017917 w 1086928"/>
                  <a:gd name="connsiteY2" fmla="*/ 612474 h 1038224"/>
                  <a:gd name="connsiteX3" fmla="*/ 1086928 w 1086928"/>
                  <a:gd name="connsiteY3" fmla="*/ 431320 h 1038224"/>
                  <a:gd name="connsiteX4" fmla="*/ 1069675 w 1086928"/>
                  <a:gd name="connsiteY4" fmla="*/ 215659 h 1038224"/>
                  <a:gd name="connsiteX5" fmla="*/ 974785 w 1086928"/>
                  <a:gd name="connsiteY5" fmla="*/ 172527 h 1038224"/>
                  <a:gd name="connsiteX6" fmla="*/ 491706 w 1086928"/>
                  <a:gd name="connsiteY6" fmla="*/ 181154 h 1038224"/>
                  <a:gd name="connsiteX7" fmla="*/ 595223 w 1086928"/>
                  <a:gd name="connsiteY7" fmla="*/ 0 h 1038224"/>
                  <a:gd name="connsiteX8" fmla="*/ 0 w 1086928"/>
                  <a:gd name="connsiteY8" fmla="*/ 267418 h 1038224"/>
                  <a:gd name="connsiteX9" fmla="*/ 0 w 1086928"/>
                  <a:gd name="connsiteY9" fmla="*/ 854014 h 1038224"/>
                  <a:gd name="connsiteX10" fmla="*/ 362309 w 1086928"/>
                  <a:gd name="connsiteY10" fmla="*/ 966157 h 1038224"/>
                  <a:gd name="connsiteX11" fmla="*/ 743220 w 1086928"/>
                  <a:gd name="connsiteY11" fmla="*/ 1038224 h 1038224"/>
                  <a:gd name="connsiteX12" fmla="*/ 925407 w 1086928"/>
                  <a:gd name="connsiteY12" fmla="*/ 996801 h 1038224"/>
                  <a:gd name="connsiteX0" fmla="*/ 925407 w 1086928"/>
                  <a:gd name="connsiteY0" fmla="*/ 996801 h 1038224"/>
                  <a:gd name="connsiteX1" fmla="*/ 981929 w 1086928"/>
                  <a:gd name="connsiteY1" fmla="*/ 820721 h 1038224"/>
                  <a:gd name="connsiteX2" fmla="*/ 1017917 w 1086928"/>
                  <a:gd name="connsiteY2" fmla="*/ 612474 h 1038224"/>
                  <a:gd name="connsiteX3" fmla="*/ 1086928 w 1086928"/>
                  <a:gd name="connsiteY3" fmla="*/ 431320 h 1038224"/>
                  <a:gd name="connsiteX4" fmla="*/ 1069675 w 1086928"/>
                  <a:gd name="connsiteY4" fmla="*/ 215659 h 1038224"/>
                  <a:gd name="connsiteX5" fmla="*/ 974785 w 1086928"/>
                  <a:gd name="connsiteY5" fmla="*/ 172527 h 1038224"/>
                  <a:gd name="connsiteX6" fmla="*/ 491706 w 1086928"/>
                  <a:gd name="connsiteY6" fmla="*/ 181154 h 1038224"/>
                  <a:gd name="connsiteX7" fmla="*/ 595223 w 1086928"/>
                  <a:gd name="connsiteY7" fmla="*/ 0 h 1038224"/>
                  <a:gd name="connsiteX8" fmla="*/ 0 w 1086928"/>
                  <a:gd name="connsiteY8" fmla="*/ 267418 h 1038224"/>
                  <a:gd name="connsiteX9" fmla="*/ 0 w 1086928"/>
                  <a:gd name="connsiteY9" fmla="*/ 854014 h 1038224"/>
                  <a:gd name="connsiteX10" fmla="*/ 362309 w 1086928"/>
                  <a:gd name="connsiteY10" fmla="*/ 966157 h 1038224"/>
                  <a:gd name="connsiteX11" fmla="*/ 743220 w 1086928"/>
                  <a:gd name="connsiteY11" fmla="*/ 1038224 h 1038224"/>
                  <a:gd name="connsiteX12" fmla="*/ 925407 w 1086928"/>
                  <a:gd name="connsiteY12" fmla="*/ 996801 h 1038224"/>
                  <a:gd name="connsiteX0" fmla="*/ 925407 w 1086928"/>
                  <a:gd name="connsiteY0" fmla="*/ 996801 h 1005589"/>
                  <a:gd name="connsiteX1" fmla="*/ 981929 w 1086928"/>
                  <a:gd name="connsiteY1" fmla="*/ 820721 h 1005589"/>
                  <a:gd name="connsiteX2" fmla="*/ 1017917 w 1086928"/>
                  <a:gd name="connsiteY2" fmla="*/ 612474 h 1005589"/>
                  <a:gd name="connsiteX3" fmla="*/ 1086928 w 1086928"/>
                  <a:gd name="connsiteY3" fmla="*/ 431320 h 1005589"/>
                  <a:gd name="connsiteX4" fmla="*/ 1069675 w 1086928"/>
                  <a:gd name="connsiteY4" fmla="*/ 215659 h 1005589"/>
                  <a:gd name="connsiteX5" fmla="*/ 974785 w 1086928"/>
                  <a:gd name="connsiteY5" fmla="*/ 172527 h 1005589"/>
                  <a:gd name="connsiteX6" fmla="*/ 491706 w 1086928"/>
                  <a:gd name="connsiteY6" fmla="*/ 181154 h 1005589"/>
                  <a:gd name="connsiteX7" fmla="*/ 595223 w 1086928"/>
                  <a:gd name="connsiteY7" fmla="*/ 0 h 1005589"/>
                  <a:gd name="connsiteX8" fmla="*/ 0 w 1086928"/>
                  <a:gd name="connsiteY8" fmla="*/ 267418 h 1005589"/>
                  <a:gd name="connsiteX9" fmla="*/ 0 w 1086928"/>
                  <a:gd name="connsiteY9" fmla="*/ 854014 h 1005589"/>
                  <a:gd name="connsiteX10" fmla="*/ 362309 w 1086928"/>
                  <a:gd name="connsiteY10" fmla="*/ 966157 h 1005589"/>
                  <a:gd name="connsiteX11" fmla="*/ 925407 w 1086928"/>
                  <a:gd name="connsiteY11" fmla="*/ 996801 h 1005589"/>
                  <a:gd name="connsiteX0" fmla="*/ 925407 w 1086928"/>
                  <a:gd name="connsiteY0" fmla="*/ 996801 h 1013821"/>
                  <a:gd name="connsiteX1" fmla="*/ 981929 w 1086928"/>
                  <a:gd name="connsiteY1" fmla="*/ 820721 h 1013821"/>
                  <a:gd name="connsiteX2" fmla="*/ 1017917 w 1086928"/>
                  <a:gd name="connsiteY2" fmla="*/ 612474 h 1013821"/>
                  <a:gd name="connsiteX3" fmla="*/ 1086928 w 1086928"/>
                  <a:gd name="connsiteY3" fmla="*/ 431320 h 1013821"/>
                  <a:gd name="connsiteX4" fmla="*/ 1069675 w 1086928"/>
                  <a:gd name="connsiteY4" fmla="*/ 215659 h 1013821"/>
                  <a:gd name="connsiteX5" fmla="*/ 974785 w 1086928"/>
                  <a:gd name="connsiteY5" fmla="*/ 172527 h 1013821"/>
                  <a:gd name="connsiteX6" fmla="*/ 491706 w 1086928"/>
                  <a:gd name="connsiteY6" fmla="*/ 181154 h 1013821"/>
                  <a:gd name="connsiteX7" fmla="*/ 595223 w 1086928"/>
                  <a:gd name="connsiteY7" fmla="*/ 0 h 1013821"/>
                  <a:gd name="connsiteX8" fmla="*/ 0 w 1086928"/>
                  <a:gd name="connsiteY8" fmla="*/ 267418 h 1013821"/>
                  <a:gd name="connsiteX9" fmla="*/ 0 w 1086928"/>
                  <a:gd name="connsiteY9" fmla="*/ 854014 h 1013821"/>
                  <a:gd name="connsiteX10" fmla="*/ 362309 w 1086928"/>
                  <a:gd name="connsiteY10" fmla="*/ 966157 h 1013821"/>
                  <a:gd name="connsiteX11" fmla="*/ 925407 w 1086928"/>
                  <a:gd name="connsiteY11" fmla="*/ 996801 h 1013821"/>
                  <a:gd name="connsiteX0" fmla="*/ 925407 w 1086928"/>
                  <a:gd name="connsiteY0" fmla="*/ 996801 h 1013821"/>
                  <a:gd name="connsiteX1" fmla="*/ 981929 w 1086928"/>
                  <a:gd name="connsiteY1" fmla="*/ 820721 h 1013821"/>
                  <a:gd name="connsiteX2" fmla="*/ 1017917 w 1086928"/>
                  <a:gd name="connsiteY2" fmla="*/ 612474 h 1013821"/>
                  <a:gd name="connsiteX3" fmla="*/ 1086928 w 1086928"/>
                  <a:gd name="connsiteY3" fmla="*/ 431320 h 1013821"/>
                  <a:gd name="connsiteX4" fmla="*/ 1069675 w 1086928"/>
                  <a:gd name="connsiteY4" fmla="*/ 215659 h 1013821"/>
                  <a:gd name="connsiteX5" fmla="*/ 974785 w 1086928"/>
                  <a:gd name="connsiteY5" fmla="*/ 172527 h 1013821"/>
                  <a:gd name="connsiteX6" fmla="*/ 491706 w 1086928"/>
                  <a:gd name="connsiteY6" fmla="*/ 181154 h 1013821"/>
                  <a:gd name="connsiteX7" fmla="*/ 595223 w 1086928"/>
                  <a:gd name="connsiteY7" fmla="*/ 0 h 1013821"/>
                  <a:gd name="connsiteX8" fmla="*/ 0 w 1086928"/>
                  <a:gd name="connsiteY8" fmla="*/ 267418 h 1013821"/>
                  <a:gd name="connsiteX9" fmla="*/ 0 w 1086928"/>
                  <a:gd name="connsiteY9" fmla="*/ 854014 h 1013821"/>
                  <a:gd name="connsiteX10" fmla="*/ 362309 w 1086928"/>
                  <a:gd name="connsiteY10" fmla="*/ 966157 h 1013821"/>
                  <a:gd name="connsiteX11" fmla="*/ 925407 w 1086928"/>
                  <a:gd name="connsiteY11" fmla="*/ 996801 h 1013821"/>
                  <a:gd name="connsiteX0" fmla="*/ 925407 w 1086928"/>
                  <a:gd name="connsiteY0" fmla="*/ 996801 h 1013821"/>
                  <a:gd name="connsiteX1" fmla="*/ 991454 w 1086928"/>
                  <a:gd name="connsiteY1" fmla="*/ 823103 h 1013821"/>
                  <a:gd name="connsiteX2" fmla="*/ 1017917 w 1086928"/>
                  <a:gd name="connsiteY2" fmla="*/ 612474 h 1013821"/>
                  <a:gd name="connsiteX3" fmla="*/ 1086928 w 1086928"/>
                  <a:gd name="connsiteY3" fmla="*/ 431320 h 1013821"/>
                  <a:gd name="connsiteX4" fmla="*/ 1069675 w 1086928"/>
                  <a:gd name="connsiteY4" fmla="*/ 215659 h 1013821"/>
                  <a:gd name="connsiteX5" fmla="*/ 974785 w 1086928"/>
                  <a:gd name="connsiteY5" fmla="*/ 172527 h 1013821"/>
                  <a:gd name="connsiteX6" fmla="*/ 491706 w 1086928"/>
                  <a:gd name="connsiteY6" fmla="*/ 181154 h 1013821"/>
                  <a:gd name="connsiteX7" fmla="*/ 595223 w 1086928"/>
                  <a:gd name="connsiteY7" fmla="*/ 0 h 1013821"/>
                  <a:gd name="connsiteX8" fmla="*/ 0 w 1086928"/>
                  <a:gd name="connsiteY8" fmla="*/ 267418 h 1013821"/>
                  <a:gd name="connsiteX9" fmla="*/ 0 w 1086928"/>
                  <a:gd name="connsiteY9" fmla="*/ 854014 h 1013821"/>
                  <a:gd name="connsiteX10" fmla="*/ 362309 w 1086928"/>
                  <a:gd name="connsiteY10" fmla="*/ 966157 h 1013821"/>
                  <a:gd name="connsiteX11" fmla="*/ 925407 w 1086928"/>
                  <a:gd name="connsiteY11" fmla="*/ 996801 h 1013821"/>
                  <a:gd name="connsiteX0" fmla="*/ 925407 w 1086928"/>
                  <a:gd name="connsiteY0" fmla="*/ 996801 h 1013821"/>
                  <a:gd name="connsiteX1" fmla="*/ 991454 w 1086928"/>
                  <a:gd name="connsiteY1" fmla="*/ 823103 h 1013821"/>
                  <a:gd name="connsiteX2" fmla="*/ 1017917 w 1086928"/>
                  <a:gd name="connsiteY2" fmla="*/ 612474 h 1013821"/>
                  <a:gd name="connsiteX3" fmla="*/ 1086928 w 1086928"/>
                  <a:gd name="connsiteY3" fmla="*/ 431320 h 1013821"/>
                  <a:gd name="connsiteX4" fmla="*/ 1069675 w 1086928"/>
                  <a:gd name="connsiteY4" fmla="*/ 215659 h 1013821"/>
                  <a:gd name="connsiteX5" fmla="*/ 974785 w 1086928"/>
                  <a:gd name="connsiteY5" fmla="*/ 172527 h 1013821"/>
                  <a:gd name="connsiteX6" fmla="*/ 491706 w 1086928"/>
                  <a:gd name="connsiteY6" fmla="*/ 181154 h 1013821"/>
                  <a:gd name="connsiteX7" fmla="*/ 595223 w 1086928"/>
                  <a:gd name="connsiteY7" fmla="*/ 0 h 1013821"/>
                  <a:gd name="connsiteX8" fmla="*/ 0 w 1086928"/>
                  <a:gd name="connsiteY8" fmla="*/ 267418 h 1013821"/>
                  <a:gd name="connsiteX9" fmla="*/ 0 w 1086928"/>
                  <a:gd name="connsiteY9" fmla="*/ 854014 h 1013821"/>
                  <a:gd name="connsiteX10" fmla="*/ 362309 w 1086928"/>
                  <a:gd name="connsiteY10" fmla="*/ 966157 h 1013821"/>
                  <a:gd name="connsiteX11" fmla="*/ 925407 w 1086928"/>
                  <a:gd name="connsiteY11" fmla="*/ 996801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1082894 w 1086928"/>
                  <a:gd name="connsiteY11" fmla="*/ 91454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1082894 w 1086928"/>
                  <a:gd name="connsiteY11" fmla="*/ 91454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1082894 w 1086928"/>
                  <a:gd name="connsiteY11" fmla="*/ 914543 h 1013821"/>
                  <a:gd name="connsiteX12" fmla="*/ 991454 w 1086928"/>
                  <a:gd name="connsiteY12" fmla="*/ 82310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1082894 w 1086928"/>
                  <a:gd name="connsiteY11" fmla="*/ 914543 h 1013821"/>
                  <a:gd name="connsiteX12" fmla="*/ 991454 w 1086928"/>
                  <a:gd name="connsiteY12" fmla="*/ 82310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91454 w 1086928"/>
                  <a:gd name="connsiteY11" fmla="*/ 82310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91454 w 1086928"/>
                  <a:gd name="connsiteY11" fmla="*/ 82310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91454 w 1086928"/>
                  <a:gd name="connsiteY11" fmla="*/ 823103 h 1013821"/>
                  <a:gd name="connsiteX0" fmla="*/ 977167 w 1086928"/>
                  <a:gd name="connsiteY0" fmla="*/ 825484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88488 w 1086928"/>
                  <a:gd name="connsiteY11" fmla="*/ 833437 h 1013821"/>
                  <a:gd name="connsiteX12" fmla="*/ 977167 w 1086928"/>
                  <a:gd name="connsiteY12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88488 w 1086928"/>
                  <a:gd name="connsiteY11" fmla="*/ 833437 h 1013821"/>
                  <a:gd name="connsiteX12" fmla="*/ 977167 w 1086928"/>
                  <a:gd name="connsiteY12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88488 w 1086928"/>
                  <a:gd name="connsiteY11" fmla="*/ 833437 h 1013821"/>
                  <a:gd name="connsiteX12" fmla="*/ 977167 w 1086928"/>
                  <a:gd name="connsiteY12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27442 w 1086928"/>
                  <a:gd name="connsiteY1" fmla="*/ 638668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27442 w 1086928"/>
                  <a:gd name="connsiteY1" fmla="*/ 638668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69675"/>
                  <a:gd name="connsiteY0" fmla="*/ 825484 h 1013821"/>
                  <a:gd name="connsiteX1" fmla="*/ 1027442 w 1069675"/>
                  <a:gd name="connsiteY1" fmla="*/ 638668 h 1013821"/>
                  <a:gd name="connsiteX2" fmla="*/ 1051209 w 1069675"/>
                  <a:gd name="connsiteY2" fmla="*/ 447988 h 1013821"/>
                  <a:gd name="connsiteX3" fmla="*/ 1069675 w 1069675"/>
                  <a:gd name="connsiteY3" fmla="*/ 215659 h 1013821"/>
                  <a:gd name="connsiteX4" fmla="*/ 974785 w 1069675"/>
                  <a:gd name="connsiteY4" fmla="*/ 172527 h 1013821"/>
                  <a:gd name="connsiteX5" fmla="*/ 491706 w 1069675"/>
                  <a:gd name="connsiteY5" fmla="*/ 181154 h 1013821"/>
                  <a:gd name="connsiteX6" fmla="*/ 595223 w 1069675"/>
                  <a:gd name="connsiteY6" fmla="*/ 0 h 1013821"/>
                  <a:gd name="connsiteX7" fmla="*/ 0 w 1069675"/>
                  <a:gd name="connsiteY7" fmla="*/ 267418 h 1013821"/>
                  <a:gd name="connsiteX8" fmla="*/ 0 w 1069675"/>
                  <a:gd name="connsiteY8" fmla="*/ 854014 h 1013821"/>
                  <a:gd name="connsiteX9" fmla="*/ 362309 w 1069675"/>
                  <a:gd name="connsiteY9" fmla="*/ 966157 h 1013821"/>
                  <a:gd name="connsiteX10" fmla="*/ 925407 w 1069675"/>
                  <a:gd name="connsiteY10" fmla="*/ 996801 h 1013821"/>
                  <a:gd name="connsiteX11" fmla="*/ 977167 w 1069675"/>
                  <a:gd name="connsiteY11" fmla="*/ 825484 h 1013821"/>
                  <a:gd name="connsiteX0" fmla="*/ 977167 w 1083772"/>
                  <a:gd name="connsiteY0" fmla="*/ 825484 h 1013821"/>
                  <a:gd name="connsiteX1" fmla="*/ 1027442 w 1083772"/>
                  <a:gd name="connsiteY1" fmla="*/ 638668 h 1013821"/>
                  <a:gd name="connsiteX2" fmla="*/ 1051209 w 1083772"/>
                  <a:gd name="connsiteY2" fmla="*/ 447988 h 1013821"/>
                  <a:gd name="connsiteX3" fmla="*/ 1069675 w 1083772"/>
                  <a:gd name="connsiteY3" fmla="*/ 215659 h 1013821"/>
                  <a:gd name="connsiteX4" fmla="*/ 974785 w 1083772"/>
                  <a:gd name="connsiteY4" fmla="*/ 172527 h 1013821"/>
                  <a:gd name="connsiteX5" fmla="*/ 491706 w 1083772"/>
                  <a:gd name="connsiteY5" fmla="*/ 181154 h 1013821"/>
                  <a:gd name="connsiteX6" fmla="*/ 595223 w 1083772"/>
                  <a:gd name="connsiteY6" fmla="*/ 0 h 1013821"/>
                  <a:gd name="connsiteX7" fmla="*/ 0 w 1083772"/>
                  <a:gd name="connsiteY7" fmla="*/ 267418 h 1013821"/>
                  <a:gd name="connsiteX8" fmla="*/ 0 w 1083772"/>
                  <a:gd name="connsiteY8" fmla="*/ 854014 h 1013821"/>
                  <a:gd name="connsiteX9" fmla="*/ 362309 w 1083772"/>
                  <a:gd name="connsiteY9" fmla="*/ 966157 h 1013821"/>
                  <a:gd name="connsiteX10" fmla="*/ 925407 w 1083772"/>
                  <a:gd name="connsiteY10" fmla="*/ 996801 h 1013821"/>
                  <a:gd name="connsiteX11" fmla="*/ 977167 w 1083772"/>
                  <a:gd name="connsiteY11" fmla="*/ 825484 h 1013821"/>
                  <a:gd name="connsiteX0" fmla="*/ 977167 w 1083772"/>
                  <a:gd name="connsiteY0" fmla="*/ 825484 h 1013821"/>
                  <a:gd name="connsiteX1" fmla="*/ 1027442 w 1083772"/>
                  <a:gd name="connsiteY1" fmla="*/ 638668 h 1013821"/>
                  <a:gd name="connsiteX2" fmla="*/ 1051209 w 1083772"/>
                  <a:gd name="connsiteY2" fmla="*/ 447988 h 1013821"/>
                  <a:gd name="connsiteX3" fmla="*/ 1069675 w 1083772"/>
                  <a:gd name="connsiteY3" fmla="*/ 215659 h 1013821"/>
                  <a:gd name="connsiteX4" fmla="*/ 974785 w 1083772"/>
                  <a:gd name="connsiteY4" fmla="*/ 172527 h 1013821"/>
                  <a:gd name="connsiteX5" fmla="*/ 491706 w 1083772"/>
                  <a:gd name="connsiteY5" fmla="*/ 181154 h 1013821"/>
                  <a:gd name="connsiteX6" fmla="*/ 595223 w 1083772"/>
                  <a:gd name="connsiteY6" fmla="*/ 0 h 1013821"/>
                  <a:gd name="connsiteX7" fmla="*/ 0 w 1083772"/>
                  <a:gd name="connsiteY7" fmla="*/ 267418 h 1013821"/>
                  <a:gd name="connsiteX8" fmla="*/ 0 w 1083772"/>
                  <a:gd name="connsiteY8" fmla="*/ 854014 h 1013821"/>
                  <a:gd name="connsiteX9" fmla="*/ 362309 w 1083772"/>
                  <a:gd name="connsiteY9" fmla="*/ 966157 h 1013821"/>
                  <a:gd name="connsiteX10" fmla="*/ 925407 w 1083772"/>
                  <a:gd name="connsiteY10" fmla="*/ 996801 h 1013821"/>
                  <a:gd name="connsiteX11" fmla="*/ 977167 w 1083772"/>
                  <a:gd name="connsiteY11" fmla="*/ 825484 h 1013821"/>
                  <a:gd name="connsiteX0" fmla="*/ 977167 w 1083772"/>
                  <a:gd name="connsiteY0" fmla="*/ 825484 h 1013821"/>
                  <a:gd name="connsiteX1" fmla="*/ 1027442 w 1083772"/>
                  <a:gd name="connsiteY1" fmla="*/ 638668 h 1013821"/>
                  <a:gd name="connsiteX2" fmla="*/ 1051209 w 1083772"/>
                  <a:gd name="connsiteY2" fmla="*/ 447988 h 1013821"/>
                  <a:gd name="connsiteX3" fmla="*/ 1069675 w 1083772"/>
                  <a:gd name="connsiteY3" fmla="*/ 215659 h 1013821"/>
                  <a:gd name="connsiteX4" fmla="*/ 974785 w 1083772"/>
                  <a:gd name="connsiteY4" fmla="*/ 172527 h 1013821"/>
                  <a:gd name="connsiteX5" fmla="*/ 491706 w 1083772"/>
                  <a:gd name="connsiteY5" fmla="*/ 181154 h 1013821"/>
                  <a:gd name="connsiteX6" fmla="*/ 595223 w 1083772"/>
                  <a:gd name="connsiteY6" fmla="*/ 0 h 1013821"/>
                  <a:gd name="connsiteX7" fmla="*/ 0 w 1083772"/>
                  <a:gd name="connsiteY7" fmla="*/ 267418 h 1013821"/>
                  <a:gd name="connsiteX8" fmla="*/ 0 w 1083772"/>
                  <a:gd name="connsiteY8" fmla="*/ 854014 h 1013821"/>
                  <a:gd name="connsiteX9" fmla="*/ 362309 w 1083772"/>
                  <a:gd name="connsiteY9" fmla="*/ 966157 h 1013821"/>
                  <a:gd name="connsiteX10" fmla="*/ 925407 w 1083772"/>
                  <a:gd name="connsiteY10" fmla="*/ 996801 h 1013821"/>
                  <a:gd name="connsiteX11" fmla="*/ 977167 w 1083772"/>
                  <a:gd name="connsiteY11" fmla="*/ 825484 h 1013821"/>
                  <a:gd name="connsiteX0" fmla="*/ 977167 w 1083772"/>
                  <a:gd name="connsiteY0" fmla="*/ 825484 h 1013821"/>
                  <a:gd name="connsiteX1" fmla="*/ 1027442 w 1083772"/>
                  <a:gd name="connsiteY1" fmla="*/ 638668 h 1013821"/>
                  <a:gd name="connsiteX2" fmla="*/ 1051209 w 1083772"/>
                  <a:gd name="connsiteY2" fmla="*/ 447988 h 1013821"/>
                  <a:gd name="connsiteX3" fmla="*/ 1053006 w 1083772"/>
                  <a:gd name="connsiteY3" fmla="*/ 182321 h 1013821"/>
                  <a:gd name="connsiteX4" fmla="*/ 974785 w 1083772"/>
                  <a:gd name="connsiteY4" fmla="*/ 172527 h 1013821"/>
                  <a:gd name="connsiteX5" fmla="*/ 491706 w 1083772"/>
                  <a:gd name="connsiteY5" fmla="*/ 181154 h 1013821"/>
                  <a:gd name="connsiteX6" fmla="*/ 595223 w 1083772"/>
                  <a:gd name="connsiteY6" fmla="*/ 0 h 1013821"/>
                  <a:gd name="connsiteX7" fmla="*/ 0 w 1083772"/>
                  <a:gd name="connsiteY7" fmla="*/ 267418 h 1013821"/>
                  <a:gd name="connsiteX8" fmla="*/ 0 w 1083772"/>
                  <a:gd name="connsiteY8" fmla="*/ 854014 h 1013821"/>
                  <a:gd name="connsiteX9" fmla="*/ 362309 w 1083772"/>
                  <a:gd name="connsiteY9" fmla="*/ 966157 h 1013821"/>
                  <a:gd name="connsiteX10" fmla="*/ 925407 w 1083772"/>
                  <a:gd name="connsiteY10" fmla="*/ 996801 h 1013821"/>
                  <a:gd name="connsiteX11" fmla="*/ 977167 w 1083772"/>
                  <a:gd name="connsiteY11" fmla="*/ 825484 h 1013821"/>
                  <a:gd name="connsiteX0" fmla="*/ 977167 w 1107851"/>
                  <a:gd name="connsiteY0" fmla="*/ 825484 h 1013821"/>
                  <a:gd name="connsiteX1" fmla="*/ 1027442 w 1107851"/>
                  <a:gd name="connsiteY1" fmla="*/ 638668 h 1013821"/>
                  <a:gd name="connsiteX2" fmla="*/ 1051209 w 1107851"/>
                  <a:gd name="connsiteY2" fmla="*/ 447988 h 1013821"/>
                  <a:gd name="connsiteX3" fmla="*/ 1053006 w 1107851"/>
                  <a:gd name="connsiteY3" fmla="*/ 182321 h 1013821"/>
                  <a:gd name="connsiteX4" fmla="*/ 974785 w 1107851"/>
                  <a:gd name="connsiteY4" fmla="*/ 172527 h 1013821"/>
                  <a:gd name="connsiteX5" fmla="*/ 491706 w 1107851"/>
                  <a:gd name="connsiteY5" fmla="*/ 181154 h 1013821"/>
                  <a:gd name="connsiteX6" fmla="*/ 595223 w 1107851"/>
                  <a:gd name="connsiteY6" fmla="*/ 0 h 1013821"/>
                  <a:gd name="connsiteX7" fmla="*/ 0 w 1107851"/>
                  <a:gd name="connsiteY7" fmla="*/ 267418 h 1013821"/>
                  <a:gd name="connsiteX8" fmla="*/ 0 w 1107851"/>
                  <a:gd name="connsiteY8" fmla="*/ 854014 h 1013821"/>
                  <a:gd name="connsiteX9" fmla="*/ 362309 w 1107851"/>
                  <a:gd name="connsiteY9" fmla="*/ 966157 h 1013821"/>
                  <a:gd name="connsiteX10" fmla="*/ 925407 w 1107851"/>
                  <a:gd name="connsiteY10" fmla="*/ 996801 h 1013821"/>
                  <a:gd name="connsiteX11" fmla="*/ 977167 w 1107851"/>
                  <a:gd name="connsiteY11" fmla="*/ 825484 h 1013821"/>
                  <a:gd name="connsiteX0" fmla="*/ 977167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77167 w 1109996"/>
                  <a:gd name="connsiteY11" fmla="*/ 825484 h 1013821"/>
                  <a:gd name="connsiteX0" fmla="*/ 977167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77167 w 1109996"/>
                  <a:gd name="connsiteY11" fmla="*/ 825484 h 1013821"/>
                  <a:gd name="connsiteX0" fmla="*/ 977167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77167 w 1109996"/>
                  <a:gd name="connsiteY11" fmla="*/ 825484 h 1013821"/>
                  <a:gd name="connsiteX0" fmla="*/ 986692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86692 w 1109996"/>
                  <a:gd name="connsiteY11" fmla="*/ 825484 h 1013821"/>
                  <a:gd name="connsiteX0" fmla="*/ 986692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86692 w 1109996"/>
                  <a:gd name="connsiteY11" fmla="*/ 825484 h 1013821"/>
                  <a:gd name="connsiteX0" fmla="*/ 986692 w 1109996"/>
                  <a:gd name="connsiteY0" fmla="*/ 825484 h 996152"/>
                  <a:gd name="connsiteX1" fmla="*/ 1027442 w 1109996"/>
                  <a:gd name="connsiteY1" fmla="*/ 638668 h 996152"/>
                  <a:gd name="connsiteX2" fmla="*/ 1055972 w 1109996"/>
                  <a:gd name="connsiteY2" fmla="*/ 407507 h 996152"/>
                  <a:gd name="connsiteX3" fmla="*/ 1053006 w 1109996"/>
                  <a:gd name="connsiteY3" fmla="*/ 182321 h 996152"/>
                  <a:gd name="connsiteX4" fmla="*/ 974785 w 1109996"/>
                  <a:gd name="connsiteY4" fmla="*/ 172527 h 996152"/>
                  <a:gd name="connsiteX5" fmla="*/ 491706 w 1109996"/>
                  <a:gd name="connsiteY5" fmla="*/ 181154 h 996152"/>
                  <a:gd name="connsiteX6" fmla="*/ 595223 w 1109996"/>
                  <a:gd name="connsiteY6" fmla="*/ 0 h 996152"/>
                  <a:gd name="connsiteX7" fmla="*/ 0 w 1109996"/>
                  <a:gd name="connsiteY7" fmla="*/ 267418 h 996152"/>
                  <a:gd name="connsiteX8" fmla="*/ 0 w 1109996"/>
                  <a:gd name="connsiteY8" fmla="*/ 854014 h 996152"/>
                  <a:gd name="connsiteX9" fmla="*/ 362309 w 1109996"/>
                  <a:gd name="connsiteY9" fmla="*/ 966157 h 996152"/>
                  <a:gd name="connsiteX10" fmla="*/ 880164 w 1109996"/>
                  <a:gd name="connsiteY10" fmla="*/ 972989 h 996152"/>
                  <a:gd name="connsiteX11" fmla="*/ 986692 w 1109996"/>
                  <a:gd name="connsiteY11" fmla="*/ 825484 h 996152"/>
                  <a:gd name="connsiteX0" fmla="*/ 986692 w 1109996"/>
                  <a:gd name="connsiteY0" fmla="*/ 825484 h 996152"/>
                  <a:gd name="connsiteX1" fmla="*/ 1027442 w 1109996"/>
                  <a:gd name="connsiteY1" fmla="*/ 638668 h 996152"/>
                  <a:gd name="connsiteX2" fmla="*/ 1055972 w 1109996"/>
                  <a:gd name="connsiteY2" fmla="*/ 407507 h 996152"/>
                  <a:gd name="connsiteX3" fmla="*/ 1053006 w 1109996"/>
                  <a:gd name="connsiteY3" fmla="*/ 182321 h 996152"/>
                  <a:gd name="connsiteX4" fmla="*/ 974785 w 1109996"/>
                  <a:gd name="connsiteY4" fmla="*/ 172527 h 996152"/>
                  <a:gd name="connsiteX5" fmla="*/ 491706 w 1109996"/>
                  <a:gd name="connsiteY5" fmla="*/ 181154 h 996152"/>
                  <a:gd name="connsiteX6" fmla="*/ 595223 w 1109996"/>
                  <a:gd name="connsiteY6" fmla="*/ 0 h 996152"/>
                  <a:gd name="connsiteX7" fmla="*/ 0 w 1109996"/>
                  <a:gd name="connsiteY7" fmla="*/ 267418 h 996152"/>
                  <a:gd name="connsiteX8" fmla="*/ 0 w 1109996"/>
                  <a:gd name="connsiteY8" fmla="*/ 854014 h 996152"/>
                  <a:gd name="connsiteX9" fmla="*/ 362309 w 1109996"/>
                  <a:gd name="connsiteY9" fmla="*/ 966157 h 996152"/>
                  <a:gd name="connsiteX10" fmla="*/ 880164 w 1109996"/>
                  <a:gd name="connsiteY10" fmla="*/ 972989 h 996152"/>
                  <a:gd name="connsiteX11" fmla="*/ 986692 w 1109996"/>
                  <a:gd name="connsiteY11" fmla="*/ 825484 h 996152"/>
                  <a:gd name="connsiteX0" fmla="*/ 986692 w 1109996"/>
                  <a:gd name="connsiteY0" fmla="*/ 825484 h 986974"/>
                  <a:gd name="connsiteX1" fmla="*/ 1027442 w 1109996"/>
                  <a:gd name="connsiteY1" fmla="*/ 638668 h 986974"/>
                  <a:gd name="connsiteX2" fmla="*/ 1055972 w 1109996"/>
                  <a:gd name="connsiteY2" fmla="*/ 407507 h 986974"/>
                  <a:gd name="connsiteX3" fmla="*/ 1053006 w 1109996"/>
                  <a:gd name="connsiteY3" fmla="*/ 182321 h 986974"/>
                  <a:gd name="connsiteX4" fmla="*/ 974785 w 1109996"/>
                  <a:gd name="connsiteY4" fmla="*/ 172527 h 986974"/>
                  <a:gd name="connsiteX5" fmla="*/ 491706 w 1109996"/>
                  <a:gd name="connsiteY5" fmla="*/ 181154 h 986974"/>
                  <a:gd name="connsiteX6" fmla="*/ 595223 w 1109996"/>
                  <a:gd name="connsiteY6" fmla="*/ 0 h 986974"/>
                  <a:gd name="connsiteX7" fmla="*/ 0 w 1109996"/>
                  <a:gd name="connsiteY7" fmla="*/ 267418 h 986974"/>
                  <a:gd name="connsiteX8" fmla="*/ 0 w 1109996"/>
                  <a:gd name="connsiteY8" fmla="*/ 854014 h 986974"/>
                  <a:gd name="connsiteX9" fmla="*/ 362309 w 1109996"/>
                  <a:gd name="connsiteY9" fmla="*/ 966157 h 986974"/>
                  <a:gd name="connsiteX10" fmla="*/ 880164 w 1109996"/>
                  <a:gd name="connsiteY10" fmla="*/ 972989 h 986974"/>
                  <a:gd name="connsiteX11" fmla="*/ 986692 w 1109996"/>
                  <a:gd name="connsiteY11" fmla="*/ 825484 h 986974"/>
                  <a:gd name="connsiteX0" fmla="*/ 986692 w 1109996"/>
                  <a:gd name="connsiteY0" fmla="*/ 825484 h 986974"/>
                  <a:gd name="connsiteX1" fmla="*/ 1027442 w 1109996"/>
                  <a:gd name="connsiteY1" fmla="*/ 638668 h 986974"/>
                  <a:gd name="connsiteX2" fmla="*/ 1055972 w 1109996"/>
                  <a:gd name="connsiteY2" fmla="*/ 407507 h 986974"/>
                  <a:gd name="connsiteX3" fmla="*/ 1053006 w 1109996"/>
                  <a:gd name="connsiteY3" fmla="*/ 182321 h 986974"/>
                  <a:gd name="connsiteX4" fmla="*/ 974785 w 1109996"/>
                  <a:gd name="connsiteY4" fmla="*/ 172527 h 986974"/>
                  <a:gd name="connsiteX5" fmla="*/ 491706 w 1109996"/>
                  <a:gd name="connsiteY5" fmla="*/ 181154 h 986974"/>
                  <a:gd name="connsiteX6" fmla="*/ 595223 w 1109996"/>
                  <a:gd name="connsiteY6" fmla="*/ 0 h 986974"/>
                  <a:gd name="connsiteX7" fmla="*/ 0 w 1109996"/>
                  <a:gd name="connsiteY7" fmla="*/ 267418 h 986974"/>
                  <a:gd name="connsiteX8" fmla="*/ 0 w 1109996"/>
                  <a:gd name="connsiteY8" fmla="*/ 854014 h 986974"/>
                  <a:gd name="connsiteX9" fmla="*/ 362309 w 1109996"/>
                  <a:gd name="connsiteY9" fmla="*/ 966157 h 986974"/>
                  <a:gd name="connsiteX10" fmla="*/ 880164 w 1109996"/>
                  <a:gd name="connsiteY10" fmla="*/ 972989 h 986974"/>
                  <a:gd name="connsiteX11" fmla="*/ 986692 w 1109996"/>
                  <a:gd name="connsiteY11" fmla="*/ 825484 h 986974"/>
                  <a:gd name="connsiteX0" fmla="*/ 986692 w 1109996"/>
                  <a:gd name="connsiteY0" fmla="*/ 825484 h 986974"/>
                  <a:gd name="connsiteX1" fmla="*/ 1027442 w 1109996"/>
                  <a:gd name="connsiteY1" fmla="*/ 638668 h 986974"/>
                  <a:gd name="connsiteX2" fmla="*/ 1055972 w 1109996"/>
                  <a:gd name="connsiteY2" fmla="*/ 407507 h 986974"/>
                  <a:gd name="connsiteX3" fmla="*/ 1053006 w 1109996"/>
                  <a:gd name="connsiteY3" fmla="*/ 182321 h 986974"/>
                  <a:gd name="connsiteX4" fmla="*/ 974785 w 1109996"/>
                  <a:gd name="connsiteY4" fmla="*/ 172527 h 986974"/>
                  <a:gd name="connsiteX5" fmla="*/ 491706 w 1109996"/>
                  <a:gd name="connsiteY5" fmla="*/ 181154 h 986974"/>
                  <a:gd name="connsiteX6" fmla="*/ 595223 w 1109996"/>
                  <a:gd name="connsiteY6" fmla="*/ 0 h 986974"/>
                  <a:gd name="connsiteX7" fmla="*/ 0 w 1109996"/>
                  <a:gd name="connsiteY7" fmla="*/ 267418 h 986974"/>
                  <a:gd name="connsiteX8" fmla="*/ 0 w 1109996"/>
                  <a:gd name="connsiteY8" fmla="*/ 854014 h 986974"/>
                  <a:gd name="connsiteX9" fmla="*/ 362309 w 1109996"/>
                  <a:gd name="connsiteY9" fmla="*/ 966157 h 986974"/>
                  <a:gd name="connsiteX10" fmla="*/ 880164 w 1109996"/>
                  <a:gd name="connsiteY10" fmla="*/ 972989 h 986974"/>
                  <a:gd name="connsiteX11" fmla="*/ 986692 w 1109996"/>
                  <a:gd name="connsiteY11" fmla="*/ 825484 h 986974"/>
                  <a:gd name="connsiteX0" fmla="*/ 986692 w 1109996"/>
                  <a:gd name="connsiteY0" fmla="*/ 825484 h 995044"/>
                  <a:gd name="connsiteX1" fmla="*/ 1027442 w 1109996"/>
                  <a:gd name="connsiteY1" fmla="*/ 638668 h 995044"/>
                  <a:gd name="connsiteX2" fmla="*/ 1055972 w 1109996"/>
                  <a:gd name="connsiteY2" fmla="*/ 407507 h 995044"/>
                  <a:gd name="connsiteX3" fmla="*/ 1053006 w 1109996"/>
                  <a:gd name="connsiteY3" fmla="*/ 182321 h 995044"/>
                  <a:gd name="connsiteX4" fmla="*/ 974785 w 1109996"/>
                  <a:gd name="connsiteY4" fmla="*/ 172527 h 995044"/>
                  <a:gd name="connsiteX5" fmla="*/ 491706 w 1109996"/>
                  <a:gd name="connsiteY5" fmla="*/ 181154 h 995044"/>
                  <a:gd name="connsiteX6" fmla="*/ 595223 w 1109996"/>
                  <a:gd name="connsiteY6" fmla="*/ 0 h 995044"/>
                  <a:gd name="connsiteX7" fmla="*/ 0 w 1109996"/>
                  <a:gd name="connsiteY7" fmla="*/ 267418 h 995044"/>
                  <a:gd name="connsiteX8" fmla="*/ 0 w 1109996"/>
                  <a:gd name="connsiteY8" fmla="*/ 854014 h 995044"/>
                  <a:gd name="connsiteX9" fmla="*/ 362309 w 1109996"/>
                  <a:gd name="connsiteY9" fmla="*/ 966157 h 995044"/>
                  <a:gd name="connsiteX10" fmla="*/ 884927 w 1109996"/>
                  <a:gd name="connsiteY10" fmla="*/ 984895 h 995044"/>
                  <a:gd name="connsiteX11" fmla="*/ 986692 w 1109996"/>
                  <a:gd name="connsiteY11" fmla="*/ 825484 h 995044"/>
                  <a:gd name="connsiteX0" fmla="*/ 986692 w 1109996"/>
                  <a:gd name="connsiteY0" fmla="*/ 825484 h 995044"/>
                  <a:gd name="connsiteX1" fmla="*/ 1027442 w 1109996"/>
                  <a:gd name="connsiteY1" fmla="*/ 638668 h 995044"/>
                  <a:gd name="connsiteX2" fmla="*/ 1055972 w 1109996"/>
                  <a:gd name="connsiteY2" fmla="*/ 407507 h 995044"/>
                  <a:gd name="connsiteX3" fmla="*/ 1053006 w 1109996"/>
                  <a:gd name="connsiteY3" fmla="*/ 182321 h 995044"/>
                  <a:gd name="connsiteX4" fmla="*/ 974785 w 1109996"/>
                  <a:gd name="connsiteY4" fmla="*/ 172527 h 995044"/>
                  <a:gd name="connsiteX5" fmla="*/ 491706 w 1109996"/>
                  <a:gd name="connsiteY5" fmla="*/ 181154 h 995044"/>
                  <a:gd name="connsiteX6" fmla="*/ 595223 w 1109996"/>
                  <a:gd name="connsiteY6" fmla="*/ 0 h 995044"/>
                  <a:gd name="connsiteX7" fmla="*/ 0 w 1109996"/>
                  <a:gd name="connsiteY7" fmla="*/ 267418 h 995044"/>
                  <a:gd name="connsiteX8" fmla="*/ 0 w 1109996"/>
                  <a:gd name="connsiteY8" fmla="*/ 854014 h 995044"/>
                  <a:gd name="connsiteX9" fmla="*/ 362309 w 1109996"/>
                  <a:gd name="connsiteY9" fmla="*/ 966157 h 995044"/>
                  <a:gd name="connsiteX10" fmla="*/ 884927 w 1109996"/>
                  <a:gd name="connsiteY10" fmla="*/ 984895 h 995044"/>
                  <a:gd name="connsiteX11" fmla="*/ 986692 w 1109996"/>
                  <a:gd name="connsiteY11" fmla="*/ 825484 h 995044"/>
                  <a:gd name="connsiteX0" fmla="*/ 986692 w 1109996"/>
                  <a:gd name="connsiteY0" fmla="*/ 825484 h 988698"/>
                  <a:gd name="connsiteX1" fmla="*/ 1027442 w 1109996"/>
                  <a:gd name="connsiteY1" fmla="*/ 638668 h 988698"/>
                  <a:gd name="connsiteX2" fmla="*/ 1055972 w 1109996"/>
                  <a:gd name="connsiteY2" fmla="*/ 407507 h 988698"/>
                  <a:gd name="connsiteX3" fmla="*/ 1053006 w 1109996"/>
                  <a:gd name="connsiteY3" fmla="*/ 182321 h 988698"/>
                  <a:gd name="connsiteX4" fmla="*/ 974785 w 1109996"/>
                  <a:gd name="connsiteY4" fmla="*/ 172527 h 988698"/>
                  <a:gd name="connsiteX5" fmla="*/ 491706 w 1109996"/>
                  <a:gd name="connsiteY5" fmla="*/ 181154 h 988698"/>
                  <a:gd name="connsiteX6" fmla="*/ 595223 w 1109996"/>
                  <a:gd name="connsiteY6" fmla="*/ 0 h 988698"/>
                  <a:gd name="connsiteX7" fmla="*/ 0 w 1109996"/>
                  <a:gd name="connsiteY7" fmla="*/ 267418 h 988698"/>
                  <a:gd name="connsiteX8" fmla="*/ 0 w 1109996"/>
                  <a:gd name="connsiteY8" fmla="*/ 854014 h 988698"/>
                  <a:gd name="connsiteX9" fmla="*/ 362309 w 1109996"/>
                  <a:gd name="connsiteY9" fmla="*/ 966157 h 988698"/>
                  <a:gd name="connsiteX10" fmla="*/ 884927 w 1109996"/>
                  <a:gd name="connsiteY10" fmla="*/ 984895 h 988698"/>
                  <a:gd name="connsiteX11" fmla="*/ 986692 w 1109996"/>
                  <a:gd name="connsiteY11" fmla="*/ 825484 h 988698"/>
                  <a:gd name="connsiteX0" fmla="*/ 986692 w 1109996"/>
                  <a:gd name="connsiteY0" fmla="*/ 825484 h 988698"/>
                  <a:gd name="connsiteX1" fmla="*/ 1027442 w 1109996"/>
                  <a:gd name="connsiteY1" fmla="*/ 638668 h 988698"/>
                  <a:gd name="connsiteX2" fmla="*/ 1055972 w 1109996"/>
                  <a:gd name="connsiteY2" fmla="*/ 407507 h 988698"/>
                  <a:gd name="connsiteX3" fmla="*/ 1053006 w 1109996"/>
                  <a:gd name="connsiteY3" fmla="*/ 182321 h 988698"/>
                  <a:gd name="connsiteX4" fmla="*/ 974785 w 1109996"/>
                  <a:gd name="connsiteY4" fmla="*/ 172527 h 988698"/>
                  <a:gd name="connsiteX5" fmla="*/ 491706 w 1109996"/>
                  <a:gd name="connsiteY5" fmla="*/ 181154 h 988698"/>
                  <a:gd name="connsiteX6" fmla="*/ 595223 w 1109996"/>
                  <a:gd name="connsiteY6" fmla="*/ 0 h 988698"/>
                  <a:gd name="connsiteX7" fmla="*/ 0 w 1109996"/>
                  <a:gd name="connsiteY7" fmla="*/ 267418 h 988698"/>
                  <a:gd name="connsiteX8" fmla="*/ 0 w 1109996"/>
                  <a:gd name="connsiteY8" fmla="*/ 854014 h 988698"/>
                  <a:gd name="connsiteX9" fmla="*/ 362309 w 1109996"/>
                  <a:gd name="connsiteY9" fmla="*/ 966157 h 988698"/>
                  <a:gd name="connsiteX10" fmla="*/ 884927 w 1109996"/>
                  <a:gd name="connsiteY10" fmla="*/ 984895 h 988698"/>
                  <a:gd name="connsiteX11" fmla="*/ 986692 w 1109996"/>
                  <a:gd name="connsiteY11" fmla="*/ 825484 h 988698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491706 w 1109996"/>
                  <a:gd name="connsiteY5" fmla="*/ 137941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3741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3741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3741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0584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0584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09996" h="942755">
                    <a:moveTo>
                      <a:pt x="986692" y="779541"/>
                    </a:moveTo>
                    <a:cubicBezTo>
                      <a:pt x="1020437" y="749688"/>
                      <a:pt x="1117840" y="705004"/>
                      <a:pt x="1027442" y="592725"/>
                    </a:cubicBezTo>
                    <a:cubicBezTo>
                      <a:pt x="1094896" y="559327"/>
                      <a:pt x="1129012" y="425918"/>
                      <a:pt x="1055972" y="361564"/>
                    </a:cubicBezTo>
                    <a:cubicBezTo>
                      <a:pt x="1119277" y="300790"/>
                      <a:pt x="1137338" y="211439"/>
                      <a:pt x="1053006" y="136378"/>
                    </a:cubicBezTo>
                    <a:cubicBezTo>
                      <a:pt x="1003120" y="125969"/>
                      <a:pt x="1000859" y="129849"/>
                      <a:pt x="974785" y="126584"/>
                    </a:cubicBezTo>
                    <a:cubicBezTo>
                      <a:pt x="855720" y="122614"/>
                      <a:pt x="705087" y="124105"/>
                      <a:pt x="570238" y="122865"/>
                    </a:cubicBezTo>
                    <a:cubicBezTo>
                      <a:pt x="566862" y="73399"/>
                      <a:pt x="578688" y="74034"/>
                      <a:pt x="540584" y="0"/>
                    </a:cubicBezTo>
                    <a:cubicBezTo>
                      <a:pt x="221406" y="48883"/>
                      <a:pt x="181155" y="129460"/>
                      <a:pt x="0" y="221475"/>
                    </a:cubicBezTo>
                    <a:lnTo>
                      <a:pt x="0" y="808071"/>
                    </a:lnTo>
                    <a:cubicBezTo>
                      <a:pt x="69011" y="810946"/>
                      <a:pt x="189780" y="900086"/>
                      <a:pt x="362309" y="920214"/>
                    </a:cubicBezTo>
                    <a:cubicBezTo>
                      <a:pt x="516544" y="944012"/>
                      <a:pt x="753082" y="946522"/>
                      <a:pt x="884927" y="938952"/>
                    </a:cubicBezTo>
                    <a:cubicBezTo>
                      <a:pt x="1065985" y="934556"/>
                      <a:pt x="1049459" y="820975"/>
                      <a:pt x="986692" y="77954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70D3EB5-6D19-4AA7-97B2-CE2D0301C757}"/>
                  </a:ext>
                </a:extLst>
              </p:cNvPr>
              <p:cNvSpPr/>
              <p:nvPr/>
            </p:nvSpPr>
            <p:spPr>
              <a:xfrm>
                <a:off x="2181528" y="3533421"/>
                <a:ext cx="1072717" cy="63126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692E80B-8CB0-4CD9-9CC3-EBCCCCD5C82D}"/>
                  </a:ext>
                </a:extLst>
              </p:cNvPr>
              <p:cNvSpPr/>
              <p:nvPr/>
            </p:nvSpPr>
            <p:spPr>
              <a:xfrm>
                <a:off x="3254243" y="3562478"/>
                <a:ext cx="246361" cy="504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A90165A2-C510-433E-A97B-5EC3499981D7}"/>
                  </a:ext>
                </a:extLst>
              </p:cNvPr>
              <p:cNvSpPr/>
              <p:nvPr/>
            </p:nvSpPr>
            <p:spPr>
              <a:xfrm>
                <a:off x="3314041" y="3928164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AE54669D-57FE-4C85-9770-F0A46ADF3B99}"/>
              </a:ext>
            </a:extLst>
          </p:cNvPr>
          <p:cNvSpPr txBox="1"/>
          <p:nvPr/>
        </p:nvSpPr>
        <p:spPr>
          <a:xfrm>
            <a:off x="440151" y="1780076"/>
            <a:ext cx="597668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Definición</a:t>
            </a:r>
            <a:r>
              <a:rPr lang="es-ES" sz="2800" dirty="0"/>
              <a:t>: Fluctuaciones naturales de la economía entre periodos de crecimiento (expansión) y contracción (recesión).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Fases del Ciclo</a:t>
            </a:r>
            <a:r>
              <a:rPr lang="es-ES" sz="2800" dirty="0"/>
              <a:t>: Expansión, Pico, Recesión, Recuperación.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Ejemplo</a:t>
            </a:r>
            <a:r>
              <a:rPr lang="es-ES" sz="2800" dirty="0"/>
              <a:t>: En tiempos de recesión, es común que el empleo disminuya y las empresas reduzcan costos.</a:t>
            </a:r>
          </a:p>
          <a:p>
            <a:r>
              <a:rPr lang="en-US" altLang="ko-KR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3511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656F0653-AEDA-4B83-B698-1694671E8953}"/>
              </a:ext>
            </a:extLst>
          </p:cNvPr>
          <p:cNvSpPr txBox="1">
            <a:spLocks/>
          </p:cNvSpPr>
          <p:nvPr/>
        </p:nvSpPr>
        <p:spPr>
          <a:xfrm rot="16200000">
            <a:off x="-2083117" y="2906913"/>
            <a:ext cx="6164031" cy="1044174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s-PE" altLang="ko-KR" sz="3600" b="1">
                <a:solidFill>
                  <a:schemeClr val="bg1"/>
                </a:solidFill>
                <a:latin typeface="+mj-lt"/>
                <a:cs typeface="Arial" pitchFamily="34" charset="0"/>
              </a:rPr>
              <a:t>Importancia de la Economía en el trabajo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306876-491C-4FF4-A133-F6784DEB662B}"/>
              </a:ext>
            </a:extLst>
          </p:cNvPr>
          <p:cNvSpPr txBox="1"/>
          <p:nvPr/>
        </p:nvSpPr>
        <p:spPr>
          <a:xfrm>
            <a:off x="6363982" y="582067"/>
            <a:ext cx="4685903" cy="5693866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Aplicación Laboral</a:t>
            </a:r>
            <a:r>
              <a:rPr lang="es-ES" sz="2800" dirty="0"/>
              <a:t>: La economía ayuda a comprender el mercado laboral, las oportunidades de empleo, y a tomar decisiones financieras personales.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Ejemplo</a:t>
            </a:r>
            <a:r>
              <a:rPr lang="es-ES" sz="2800" dirty="0"/>
              <a:t>: Saber leer las tendencias económicas permite a una persona anticipar demandas laborales y adaptarse al mercado.</a:t>
            </a:r>
          </a:p>
        </p:txBody>
      </p:sp>
      <p:pic>
        <p:nvPicPr>
          <p:cNvPr id="13" name="Marcador de posición de imagen 12">
            <a:extLst>
              <a:ext uri="{FF2B5EF4-FFF2-40B4-BE49-F238E27FC236}">
                <a16:creationId xmlns:a16="http://schemas.microsoft.com/office/drawing/2014/main" id="{7466873F-2325-D0A5-A4E7-AA6CAE2A88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3" r="3343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16481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9D6F4-996C-4143-8832-56B071227105}"/>
              </a:ext>
            </a:extLst>
          </p:cNvPr>
          <p:cNvSpPr txBox="1"/>
          <p:nvPr/>
        </p:nvSpPr>
        <p:spPr>
          <a:xfrm>
            <a:off x="596086" y="1079578"/>
            <a:ext cx="484937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PE" altLang="ko-KR" sz="5400" b="1" dirty="0">
                <a:solidFill>
                  <a:schemeClr val="bg1"/>
                </a:solidFill>
                <a:cs typeface="Arial" pitchFamily="34" charset="0"/>
              </a:rPr>
              <a:t>Conclusiones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00253B1-602E-EC70-0F67-703A32873B74}"/>
              </a:ext>
            </a:extLst>
          </p:cNvPr>
          <p:cNvSpPr txBox="1"/>
          <p:nvPr/>
        </p:nvSpPr>
        <p:spPr>
          <a:xfrm>
            <a:off x="596086" y="2257395"/>
            <a:ext cx="6636327" cy="4448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PE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economía afecta nuestras decisiones diarias</a:t>
            </a:r>
            <a:r>
              <a:rPr lang="es-PE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desde lo que compramos hasta la forma en que ahorramos e invertimos.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PE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Aplicación en el trabajo</a:t>
            </a:r>
            <a:r>
              <a:rPr lang="es-PE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Conocer estos conceptos permite entender el entorno económico y tomar decisiones informadas.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PE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Mensaje Final</a:t>
            </a:r>
            <a:r>
              <a:rPr lang="es-PE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Comprender la economía básica es clave para el desarrollo personal y profesional.</a:t>
            </a:r>
          </a:p>
          <a:p>
            <a:endParaRPr lang="es-PE" sz="2600" dirty="0"/>
          </a:p>
        </p:txBody>
      </p:sp>
    </p:spTree>
    <p:extLst>
      <p:ext uri="{BB962C8B-B14F-4D97-AF65-F5344CB8AC3E}">
        <p14:creationId xmlns:p14="http://schemas.microsoft.com/office/powerpoint/2010/main" val="2495620732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2019-Business pla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EBEE4"/>
      </a:accent1>
      <a:accent2>
        <a:srgbClr val="4CD6B0"/>
      </a:accent2>
      <a:accent3>
        <a:srgbClr val="98DC56"/>
      </a:accent3>
      <a:accent4>
        <a:srgbClr val="5EBEE4"/>
      </a:accent4>
      <a:accent5>
        <a:srgbClr val="4CD6B0"/>
      </a:accent5>
      <a:accent6>
        <a:srgbClr val="98DC56"/>
      </a:accent6>
      <a:hlink>
        <a:srgbClr val="BFBFBF"/>
      </a:hlink>
      <a:folHlink>
        <a:srgbClr val="BFBFB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2019-Business pla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EBEE4"/>
      </a:accent1>
      <a:accent2>
        <a:srgbClr val="4CD6B0"/>
      </a:accent2>
      <a:accent3>
        <a:srgbClr val="98DC56"/>
      </a:accent3>
      <a:accent4>
        <a:srgbClr val="5EBEE4"/>
      </a:accent4>
      <a:accent5>
        <a:srgbClr val="4CD6B0"/>
      </a:accent5>
      <a:accent6>
        <a:srgbClr val="98DC56"/>
      </a:accent6>
      <a:hlink>
        <a:srgbClr val="BFBFBF"/>
      </a:hlink>
      <a:folHlink>
        <a:srgbClr val="BFBFB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BUSINESS PLA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EBEE4"/>
      </a:accent1>
      <a:accent2>
        <a:srgbClr val="4CD6B0"/>
      </a:accent2>
      <a:accent3>
        <a:srgbClr val="98DC56"/>
      </a:accent3>
      <a:accent4>
        <a:srgbClr val="5EBEE4"/>
      </a:accent4>
      <a:accent5>
        <a:srgbClr val="4CD6B0"/>
      </a:accent5>
      <a:accent6>
        <a:srgbClr val="98DC56"/>
      </a:accent6>
      <a:hlink>
        <a:srgbClr val="BFBFBF"/>
      </a:hlink>
      <a:folHlink>
        <a:srgbClr val="BFBFB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5260</TotalTime>
  <Words>764</Words>
  <Application>Microsoft Office PowerPoint</Application>
  <PresentationFormat>Panorámica</PresentationFormat>
  <Paragraphs>65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Calibri</vt:lpstr>
      <vt:lpstr>Symbol</vt:lpstr>
      <vt:lpstr>Cover and End Slide Master</vt:lpstr>
      <vt:lpstr>Contents Slide Master</vt:lpstr>
      <vt:lpstr>Section Break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Docente</cp:lastModifiedBy>
  <cp:revision>111</cp:revision>
  <dcterms:created xsi:type="dcterms:W3CDTF">2018-04-24T17:14:44Z</dcterms:created>
  <dcterms:modified xsi:type="dcterms:W3CDTF">2024-11-12T04:42:37Z</dcterms:modified>
</cp:coreProperties>
</file>