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C6D966-0C32-CF35-135D-C6D938372E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AE246F-A803-BC73-36A5-054E96EC44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8716F5-EB85-75BD-EAA8-0CD4359EA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F3BEA5-2C2F-2045-C90A-5725ED734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FCD95E-FEF4-42A5-3FAD-1B14B0CB6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99614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554581-7DF9-ECCC-5002-279038C0B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963413-E1F0-9640-366B-69C190715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F083F6-0742-5430-3DDC-E426A640F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CB155-EAB5-D987-30A0-E24430230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C5ECA9-B8E8-B8EC-1DEC-A675F57A4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F79EE32-8F59-6074-7920-F1984D315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197599"/>
            <a:ext cx="1714500" cy="5238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4232154-B9FE-8073-6D3C-D3D663DB99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07332" y="6197600"/>
            <a:ext cx="1714500" cy="5238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BB6A8E-04F7-A5B1-4C7C-33A5C1762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16437" y="6230937"/>
            <a:ext cx="1714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26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639DFC-E996-AA65-CE82-C228A8FF2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8A53B17-6E52-AF7B-BAC1-57F4C28D5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1ACC13-6BE2-F394-DE63-E70F550B3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773079-0AA9-C59E-68F8-A8F7FEA6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E55041-B9B7-4CA3-3015-87A4089B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B27C16F-B1F1-5454-01D7-BB040DA0D6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197599"/>
            <a:ext cx="1714500" cy="5238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58CE0CD-FB72-9BC9-C22F-DEFB3E8FD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07332" y="6197600"/>
            <a:ext cx="1714500" cy="5238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B7EBE90-EB90-98FD-60DD-8B38812DA2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16437" y="6230937"/>
            <a:ext cx="1714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93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68B7E-BBF3-3556-A9CA-FC38C9AC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EA1F27-A7E2-DF14-96F4-5312FDE3A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E8F68A-C709-789A-2584-4C97EAAE6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47DEE17-35C8-55E1-57FF-2038F26AA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6343BC-28C3-D669-E665-1D5EA56B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744776-6227-D1DA-33BD-A39FAE423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9836DA0-09FD-C61B-2A64-A427851D1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197599"/>
            <a:ext cx="1714500" cy="5238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49995D5-3A0E-054D-D531-D61AB3B712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07332" y="6197600"/>
            <a:ext cx="1714500" cy="5238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2E07965-C68C-99CC-C5C0-748A05E812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16437" y="6230937"/>
            <a:ext cx="1714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3032C-E5D9-5F32-086F-30DF1404F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9BC088-87AA-6754-AE0B-5B8DF937D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112FE8-854B-C3C8-17B4-2CA716E4E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F7D9BEB-ACD5-B250-94DA-FBF77A559E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99215BC-21F2-CE0B-CDD2-DA271A49E5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81EB2F-244E-99CC-7631-4A4D912C1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6A64959-3CF8-B1AF-24C8-A9049EC38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5D3B1F9-5E0F-BEE4-3F48-568FD5F9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3961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B579F-EAF8-E324-B386-504D3DE3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080AB47-913D-192E-7775-8ED19C344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DB51ABC-0E7B-BBC9-F5F9-CADF3B832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B8B2549-C7E6-5483-02BD-125AA8F7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038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3E4D27A-9C5F-54E7-2F23-CC729C195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D5D5504-352C-3CF2-836A-401CEA4C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8A6CB8-E9B3-471D-CB14-5995AB85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1976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78BBDB-93C8-FD0D-CC37-4895ECC9C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2FCDD9-74BB-C535-931C-D7D498E5C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BEAA73-8735-8F16-C710-14C005F72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CEDABA-D3EA-D044-4B36-70686241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A7EF5E-D03F-9A49-2A51-66208ABF9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4B7DC9-89D3-3FCA-2D09-E50007C49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40911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5635BA-EF43-80E1-4446-551C35833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8140CB3-B37E-3401-7100-D9B150FB82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2CE2A49-577D-889C-4043-56EFD19548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C9A13EF-5E43-ECBE-45BA-CD2089750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B90307-F366-4BD3-31B2-068CC1682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44E4B8-2E08-CEB7-D39D-68B6B977A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6109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85D00-E859-4B94-370D-73194609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E5B72B7-483F-6234-5A16-8D7F2EBCE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97393F-B773-9CEA-401A-8DF35FC55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B793A3-A3F6-CD4F-59A7-CAE708D22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8E5AE3-973F-EEEA-5253-852E4D89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23128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A3C0D8-54E0-2CE1-C864-E4B39B5BD4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7F7DBD-9821-C4A0-C8A2-DC76A9E5AB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9D5C5F-3B72-881B-BDFA-CF501B899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D63CED-5362-BF2A-B728-4BE085F09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4A5E98-DFD7-5DB2-40F9-264AA3E4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28276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B46CDA9-EBA7-F97C-585E-DA084DDB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7B4309-5D4C-F391-3B76-1D35752EE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A5150F-20A0-E337-4BC3-5E43367288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264EF-6293-4B54-8738-81979AC12C16}" type="datetimeFigureOut">
              <a:rPr lang="es-PE" smtClean="0"/>
              <a:t>20/12/2024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BA7373-D62C-4187-F8F4-732DA61B0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37AD85-AA32-AF26-7E8F-C218C81CE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6524C-41C3-4A55-A329-0903E4ED90FB}" type="slidenum">
              <a:rPr lang="es-PE" smtClean="0"/>
              <a:t>‹Nº›</a:t>
            </a:fld>
            <a:endParaRPr lang="es-PE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C03F03-C0FB-BA4B-E840-A609AA2D0A5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8200" y="6197599"/>
            <a:ext cx="1714500" cy="5238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B5AEA5F-1CC0-EFED-8140-34F3A5D9C2A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207332" y="6197600"/>
            <a:ext cx="1714500" cy="5238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005ACD4-7215-5AE1-5F3E-1B1152A1310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816437" y="6230937"/>
            <a:ext cx="1714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9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622B0E-3A58-4479-6BE2-D242F98D9D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6127"/>
            <a:ext cx="9144000" cy="863241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Análisis de Casos</a:t>
            </a:r>
            <a:endParaRPr lang="es-PE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62E0C68-33DE-93E3-1FFE-9EF9D9F20E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565" r="1385" b="4888"/>
          <a:stretch/>
        </p:blipFill>
        <p:spPr>
          <a:xfrm>
            <a:off x="-28984" y="1455036"/>
            <a:ext cx="12220983" cy="540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4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FDE03F-88FD-DC4E-E6D2-F6D0DB72F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2231"/>
            <a:ext cx="10515600" cy="348379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ejemplo real de una mediana empresa que ha aplicado exitosamente el marketing digital es </a:t>
            </a:r>
            <a:r>
              <a:rPr lang="es-PE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Blenders Eyewear</a:t>
            </a:r>
            <a: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una empresa de gafas de sol con sede en San Diego, California. Aunque comenzó como una pequeña empresa, Blenders Eyewear utilizó estrategias innovadoras de marketing digital para crecer rápidamente y competir con grandes marcas del sector.</a:t>
            </a:r>
            <a:endParaRPr lang="es-PE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sz="4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01F752-50AB-1980-6197-B95890944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751477"/>
            <a:ext cx="12192001" cy="210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80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76AC6-C4FA-260C-4552-B39733E99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Contexto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5ECD99-F940-F129-2139-E63786F29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6412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b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Blenders Eyewear se fundó en 2012, con un enfoque en ofrecer gafas de sol coloridas y de moda a precios asequibles. Inicialmente, la empresa vendía sus productos principalmente a través de ferias locales y referencias personales. Sin embargo, el fundador decidió aprovechar el marketing digital para expandir su alcance y aumentar las ventas.</a:t>
            </a:r>
            <a:endParaRPr lang="es-PE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sz="4400" dirty="0"/>
          </a:p>
        </p:txBody>
      </p:sp>
    </p:spTree>
    <p:extLst>
      <p:ext uri="{BB962C8B-B14F-4D97-AF65-F5344CB8AC3E}">
        <p14:creationId xmlns:p14="http://schemas.microsoft.com/office/powerpoint/2010/main" val="3677344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F2B6B5-E516-9744-0EEE-EC7E830C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658" y="1412260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s-PE" sz="32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Estrategias de marketing digital empleadas</a:t>
            </a:r>
            <a:endParaRPr lang="es-PE" sz="6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172FB2-5FE9-E111-BDFD-1FBA24B78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7271" y="3399042"/>
            <a:ext cx="12487425" cy="345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32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235698-0988-E107-BE79-09C84B242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Publicidad en redes sociales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7482E9-0D0C-BF54-AF13-4AAB95B91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47411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b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Blenders Eyewear invirtió en campañas publicitarias pagadas en Instagram y Facebook, utilizando imágenes atractivas y videos que destacaban su marca vibrante y juvenil.</a:t>
            </a:r>
            <a:endParaRPr lang="es-PE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sz="4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3FB348D-92D6-0353-77A9-C68355F14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498" y="2576811"/>
            <a:ext cx="4786100" cy="257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8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01D39-4BD3-C386-7461-255B48C14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6067"/>
            <a:ext cx="10515600" cy="1325563"/>
          </a:xfrm>
        </p:spPr>
        <p:txBody>
          <a:bodyPr/>
          <a:lstStyle/>
          <a:p>
            <a:r>
              <a:rPr lang="es-PE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de influencers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1112A3-900B-ED00-2B5C-BC3C2B63B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9740"/>
            <a:ext cx="10326329" cy="225967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PE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Colaboraron con microinfluencers del sector deportivo y de la moda, quienes promocionaron sus gafas a través de publicaciones y reseñas.</a:t>
            </a:r>
            <a:endParaRPr lang="es-PE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sz="4800" dirty="0"/>
          </a:p>
        </p:txBody>
      </p:sp>
    </p:spTree>
    <p:extLst>
      <p:ext uri="{BB962C8B-B14F-4D97-AF65-F5344CB8AC3E}">
        <p14:creationId xmlns:p14="http://schemas.microsoft.com/office/powerpoint/2010/main" val="2321023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E0EBF-1344-F6B5-C4D9-3533A0F90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5974"/>
            <a:ext cx="10515600" cy="1009651"/>
          </a:xfrm>
        </p:spPr>
        <p:txBody>
          <a:bodyPr/>
          <a:lstStyle/>
          <a:p>
            <a:r>
              <a:rPr lang="es-PE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Remarketing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B209A3-6052-374F-DA9B-168108983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br>
              <a:rPr lang="es-PE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PE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Implementaron estrategias de remarketing para dirigirse a usuarios que visitaron su sitio web, pero no realizaron una compra, logrando un aumento significativo en las conversiones.</a:t>
            </a:r>
            <a:endParaRPr lang="es-PE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sz="4800" dirty="0"/>
          </a:p>
        </p:txBody>
      </p:sp>
    </p:spTree>
    <p:extLst>
      <p:ext uri="{BB962C8B-B14F-4D97-AF65-F5344CB8AC3E}">
        <p14:creationId xmlns:p14="http://schemas.microsoft.com/office/powerpoint/2010/main" val="2731985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503F1-1475-43FD-23A6-97409C1F4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9526"/>
            <a:ext cx="10515600" cy="578772"/>
          </a:xfrm>
        </p:spPr>
        <p:txBody>
          <a:bodyPr>
            <a:normAutofit fontScale="90000"/>
          </a:bodyPr>
          <a:lstStyle/>
          <a:p>
            <a:r>
              <a:rPr lang="es-PE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Contenido generado por usuarios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A26182-B8ED-6134-B91A-8498663C6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70" y="2389239"/>
            <a:ext cx="10515600" cy="2757949"/>
          </a:xfrm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Fomentaron que los clientes compartieran fotos usando sus gafas, lo cual no solo aumentó la credibilidad de la marca, sino que también generó contenido orgánico para sus plataformas.</a:t>
            </a:r>
            <a:endParaRPr lang="es-PE" sz="4400" dirty="0"/>
          </a:p>
        </p:txBody>
      </p:sp>
    </p:spTree>
    <p:extLst>
      <p:ext uri="{BB962C8B-B14F-4D97-AF65-F5344CB8AC3E}">
        <p14:creationId xmlns:p14="http://schemas.microsoft.com/office/powerpoint/2010/main" val="1293526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FAE60-06AF-8411-3174-8C3DDB0CC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58646"/>
          </a:xfrm>
        </p:spPr>
        <p:txBody>
          <a:bodyPr>
            <a:normAutofit/>
          </a:bodyPr>
          <a:lstStyle/>
          <a:p>
            <a:r>
              <a:rPr lang="es-PE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Optimización SEO y diseño web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79E504-B3FF-5889-0430-FB060341F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4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Mejoraron su sitio web para facilitar la navegación, optimizando descripciones de productos y blogs para atraer tráfico orgánico.</a:t>
            </a:r>
            <a:endParaRPr lang="es-PE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PE" sz="6000" dirty="0"/>
          </a:p>
        </p:txBody>
      </p:sp>
    </p:spTree>
    <p:extLst>
      <p:ext uri="{BB962C8B-B14F-4D97-AF65-F5344CB8AC3E}">
        <p14:creationId xmlns:p14="http://schemas.microsoft.com/office/powerpoint/2010/main" val="1047348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C9A851-CADA-54D7-7870-5B8209959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1161"/>
            <a:ext cx="10515600" cy="879527"/>
          </a:xfrm>
        </p:spPr>
        <p:txBody>
          <a:bodyPr/>
          <a:lstStyle/>
          <a:p>
            <a:r>
              <a:rPr lang="es-PE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Correo electrónico personalizado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7FA4EF-780B-521A-2F9B-826546DA2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7509"/>
            <a:ext cx="10515600" cy="2743201"/>
          </a:xfrm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Utilizaron campañas de email marketing personalizadas para clientes potenciales y existentes, promocionando ofertas y nuevos lanzamientos.</a:t>
            </a:r>
            <a:endParaRPr lang="es-PE" sz="4800" dirty="0"/>
          </a:p>
        </p:txBody>
      </p:sp>
    </p:spTree>
    <p:extLst>
      <p:ext uri="{BB962C8B-B14F-4D97-AF65-F5344CB8AC3E}">
        <p14:creationId xmlns:p14="http://schemas.microsoft.com/office/powerpoint/2010/main" val="3280019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0A6B5-A779-110E-95C4-538859E2C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696759"/>
          </a:xfrm>
        </p:spPr>
        <p:txBody>
          <a:bodyPr>
            <a:normAutofit/>
          </a:bodyPr>
          <a:lstStyle/>
          <a:p>
            <a:r>
              <a:rPr lang="es-PE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Resultados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B312C8-7EDE-1B91-4785-25FBDCB38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Incremento del 600% en ventas en los primeros dos años de implementación de su estrategia de marketing digital.</a:t>
            </a:r>
            <a:endParaRPr lang="es-PE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comunidad sólida en redes sociales con más de 1 millón de seguidores en Instagram.</a:t>
            </a:r>
            <a:endParaRPr lang="es-PE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marca fue adquirida por Safilo </a:t>
            </a:r>
            <a:r>
              <a:rPr lang="es-PE" sz="3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</a:t>
            </a:r>
            <a:r>
              <a:rPr lang="es-PE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2019 por $90 millones, destacando el éxito de su modelo de negocio.</a:t>
            </a:r>
            <a:endParaRPr lang="es-PE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PE" sz="4400" dirty="0"/>
          </a:p>
        </p:txBody>
      </p:sp>
    </p:spTree>
    <p:extLst>
      <p:ext uri="{BB962C8B-B14F-4D97-AF65-F5344CB8AC3E}">
        <p14:creationId xmlns:p14="http://schemas.microsoft.com/office/powerpoint/2010/main" val="42695995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353</Words>
  <Application>Microsoft Office PowerPoint</Application>
  <PresentationFormat>Panorámica</PresentationFormat>
  <Paragraphs>21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Tema de Office</vt:lpstr>
      <vt:lpstr>Análisis de Casos</vt:lpstr>
      <vt:lpstr>Presentación de PowerPoint</vt:lpstr>
      <vt:lpstr>Contexto</vt:lpstr>
      <vt:lpstr>Estrategias de marketing digital empleadas</vt:lpstr>
      <vt:lpstr>Publicidad en redes sociales</vt:lpstr>
      <vt:lpstr>Marketing de influencers</vt:lpstr>
      <vt:lpstr>Remarketing</vt:lpstr>
      <vt:lpstr>Contenido generado por usuarios</vt:lpstr>
      <vt:lpstr>Optimización SEO y diseño web</vt:lpstr>
      <vt:lpstr>Correo electrónico personalizado</vt:lpstr>
      <vt:lpstr>Resultados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Docente</cp:lastModifiedBy>
  <cp:revision>2</cp:revision>
  <dcterms:created xsi:type="dcterms:W3CDTF">2024-12-19T02:22:28Z</dcterms:created>
  <dcterms:modified xsi:type="dcterms:W3CDTF">2024-12-20T20:42:12Z</dcterms:modified>
</cp:coreProperties>
</file>