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handoutMasterIdLst>
    <p:handoutMasterId r:id="rId17"/>
  </p:handoutMasterIdLst>
  <p:sldIdLst>
    <p:sldId id="344" r:id="rId2"/>
    <p:sldId id="393" r:id="rId3"/>
    <p:sldId id="345" r:id="rId4"/>
    <p:sldId id="394" r:id="rId5"/>
    <p:sldId id="346" r:id="rId6"/>
    <p:sldId id="397" r:id="rId7"/>
    <p:sldId id="398" r:id="rId8"/>
    <p:sldId id="399" r:id="rId9"/>
    <p:sldId id="396" r:id="rId10"/>
    <p:sldId id="390" r:id="rId11"/>
    <p:sldId id="395" r:id="rId12"/>
    <p:sldId id="400" r:id="rId13"/>
    <p:sldId id="401" r:id="rId14"/>
    <p:sldId id="402" r:id="rId15"/>
  </p:sldIdLst>
  <p:sldSz cx="9144000" cy="6858000" type="screen4x3"/>
  <p:notesSz cx="7099300" cy="10234613"/>
  <p:defaultTextStyle>
    <a:defPPr>
      <a:defRPr lang="es-ES_tradnl"/>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B7835"/>
    <a:srgbClr val="FA5908"/>
    <a:srgbClr val="FFCC66"/>
    <a:srgbClr val="DDDDDD"/>
    <a:srgbClr val="182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34" autoAdjust="0"/>
  </p:normalViewPr>
  <p:slideViewPr>
    <p:cSldViewPr>
      <p:cViewPr>
        <p:scale>
          <a:sx n="80" d="100"/>
          <a:sy n="80" d="100"/>
        </p:scale>
        <p:origin x="1044"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942"/>
    </p:cViewPr>
  </p:sorterViewPr>
  <p:notesViewPr>
    <p:cSldViewPr>
      <p:cViewPr varScale="1">
        <p:scale>
          <a:sx n="60" d="100"/>
          <a:sy n="60" d="100"/>
        </p:scale>
        <p:origin x="-1890" y="-78"/>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4 Marcador de número de diapositiva">
            <a:extLst>
              <a:ext uri="{FF2B5EF4-FFF2-40B4-BE49-F238E27FC236}">
                <a16:creationId xmlns:a16="http://schemas.microsoft.com/office/drawing/2014/main" id="{9CFB95D6-0BD6-7087-4D06-9B89F4AD63BD}"/>
              </a:ext>
            </a:extLst>
          </p:cNvPr>
          <p:cNvSpPr>
            <a:spLocks noGrp="1"/>
          </p:cNvSpPr>
          <p:nvPr>
            <p:ph type="sldNum" sz="quarter" idx="3"/>
          </p:nvPr>
        </p:nvSpPr>
        <p:spPr>
          <a:xfrm>
            <a:off x="4021138" y="9721850"/>
            <a:ext cx="3076575" cy="511175"/>
          </a:xfrm>
          <a:prstGeom prst="rect">
            <a:avLst/>
          </a:prstGeom>
        </p:spPr>
        <p:txBody>
          <a:bodyPr vert="horz" wrap="square" lIns="99041" tIns="49521" rIns="99041" bIns="49521" numCol="1" anchor="b" anchorCtr="0" compatLnSpc="1">
            <a:prstTxWarp prst="textNoShape">
              <a:avLst/>
            </a:prstTxWarp>
          </a:bodyPr>
          <a:lstStyle>
            <a:lvl1pPr algn="r">
              <a:defRPr sz="1300"/>
            </a:lvl1pPr>
          </a:lstStyle>
          <a:p>
            <a:fld id="{1F9596C5-774F-40D6-B9AA-CDCE72105A11}" type="slidenum">
              <a:rPr lang="es-ES" altLang="es-ES"/>
              <a:pPr/>
              <a:t>‹Nº›</a:t>
            </a:fld>
            <a:endParaRPr lang="es-ES" altLang="es-ES"/>
          </a:p>
        </p:txBody>
      </p:sp>
      <p:pic>
        <p:nvPicPr>
          <p:cNvPr id="3075" name="5 Imagen" descr="Logo_colegio.jpg">
            <a:extLst>
              <a:ext uri="{FF2B5EF4-FFF2-40B4-BE49-F238E27FC236}">
                <a16:creationId xmlns:a16="http://schemas.microsoft.com/office/drawing/2014/main" id="{3B3584A6-A2A1-B3FF-97B3-39EC4F910A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7275" y="239713"/>
            <a:ext cx="519113"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Marcador de encabezado">
            <a:extLst>
              <a:ext uri="{FF2B5EF4-FFF2-40B4-BE49-F238E27FC236}">
                <a16:creationId xmlns:a16="http://schemas.microsoft.com/office/drawing/2014/main" id="{B076A505-2CCA-74D4-0627-FA73C0AE3C7D}"/>
              </a:ext>
            </a:extLst>
          </p:cNvPr>
          <p:cNvSpPr>
            <a:spLocks noGrp="1"/>
          </p:cNvSpPr>
          <p:nvPr>
            <p:ph type="hdr" sz="quarter"/>
          </p:nvPr>
        </p:nvSpPr>
        <p:spPr>
          <a:xfrm>
            <a:off x="3994150" y="400050"/>
            <a:ext cx="1995488" cy="400050"/>
          </a:xfrm>
          <a:prstGeom prst="rect">
            <a:avLst/>
          </a:prstGeom>
        </p:spPr>
        <p:txBody>
          <a:bodyPr vert="horz" lIns="99041" tIns="49521" rIns="99041" bIns="49521" rtlCol="0"/>
          <a:lstStyle>
            <a:lvl1pPr algn="l">
              <a:defRPr sz="1300">
                <a:latin typeface="Arial" charset="0"/>
                <a:ea typeface="ＭＳ Ｐゴシック" pitchFamily="-80" charset="-128"/>
              </a:defRPr>
            </a:lvl1pPr>
          </a:lstStyle>
          <a:p>
            <a:pPr>
              <a:defRPr/>
            </a:pPr>
            <a:r>
              <a:rPr lang="es-ES"/>
              <a:t>I.E. FE Y ALEGRÍA Nº 43</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64DE169-1407-21A1-97A3-D4A82F9BD1E2}"/>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41" tIns="49521" rIns="99041" bIns="49521" numCol="1" anchor="t" anchorCtr="0" compatLnSpc="1">
            <a:prstTxWarp prst="textNoShape">
              <a:avLst/>
            </a:prstTxWarp>
          </a:bodyPr>
          <a:lstStyle>
            <a:lvl1pPr algn="l">
              <a:defRPr sz="1300">
                <a:latin typeface="Arial" charset="0"/>
                <a:ea typeface="ＭＳ Ｐゴシック" pitchFamily="-80" charset="-128"/>
              </a:defRPr>
            </a:lvl1pPr>
          </a:lstStyle>
          <a:p>
            <a:pPr>
              <a:defRPr/>
            </a:pPr>
            <a:endParaRPr lang="es-ES_tradnl"/>
          </a:p>
        </p:txBody>
      </p:sp>
      <p:sp>
        <p:nvSpPr>
          <p:cNvPr id="3075" name="Rectangle 3">
            <a:extLst>
              <a:ext uri="{FF2B5EF4-FFF2-40B4-BE49-F238E27FC236}">
                <a16:creationId xmlns:a16="http://schemas.microsoft.com/office/drawing/2014/main" id="{4BC0DDEE-74C3-22E2-AB20-79D71193D51E}"/>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9041" tIns="49521" rIns="99041" bIns="49521" numCol="1" anchor="t" anchorCtr="0" compatLnSpc="1">
            <a:prstTxWarp prst="textNoShape">
              <a:avLst/>
            </a:prstTxWarp>
          </a:bodyPr>
          <a:lstStyle>
            <a:lvl1pPr algn="r">
              <a:defRPr sz="1300">
                <a:latin typeface="Arial" charset="0"/>
                <a:ea typeface="ＭＳ Ｐゴシック" pitchFamily="-80" charset="-128"/>
              </a:defRPr>
            </a:lvl1pPr>
          </a:lstStyle>
          <a:p>
            <a:pPr>
              <a:defRPr/>
            </a:pPr>
            <a:endParaRPr lang="es-ES_tradnl"/>
          </a:p>
        </p:txBody>
      </p:sp>
      <p:sp>
        <p:nvSpPr>
          <p:cNvPr id="2052" name="Rectangle 4">
            <a:extLst>
              <a:ext uri="{FF2B5EF4-FFF2-40B4-BE49-F238E27FC236}">
                <a16:creationId xmlns:a16="http://schemas.microsoft.com/office/drawing/2014/main" id="{F6DB8D42-382F-33D1-C4B8-0912AD5FE6F0}"/>
              </a:ext>
            </a:extLst>
          </p:cNvPr>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C497BEBF-9432-60DE-DA06-4F058BE0A757}"/>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p:spPr>
        <p:txBody>
          <a:bodyPr vert="horz" wrap="square" lIns="99041" tIns="49521" rIns="99041" bIns="49521" numCol="1" anchor="t" anchorCtr="0" compatLnSpc="1">
            <a:prstTxWarp prst="textNoShape">
              <a:avLst/>
            </a:prstTxWarp>
          </a:bodyPr>
          <a:lstStyle/>
          <a:p>
            <a:pPr lvl="0"/>
            <a:r>
              <a:rPr lang="es-ES_tradnl" noProof="0"/>
              <a:t>Click to edit Master text styles</a:t>
            </a:r>
          </a:p>
          <a:p>
            <a:pPr lvl="1"/>
            <a:r>
              <a:rPr lang="es-ES_tradnl" noProof="0"/>
              <a:t>Second level</a:t>
            </a:r>
          </a:p>
          <a:p>
            <a:pPr lvl="2"/>
            <a:r>
              <a:rPr lang="es-ES_tradnl" noProof="0"/>
              <a:t>Third level</a:t>
            </a:r>
          </a:p>
          <a:p>
            <a:pPr lvl="3"/>
            <a:r>
              <a:rPr lang="es-ES_tradnl" noProof="0"/>
              <a:t>Fourth level</a:t>
            </a:r>
          </a:p>
          <a:p>
            <a:pPr lvl="4"/>
            <a:r>
              <a:rPr lang="es-ES_tradnl" noProof="0"/>
              <a:t>Fifth level</a:t>
            </a:r>
          </a:p>
        </p:txBody>
      </p:sp>
      <p:sp>
        <p:nvSpPr>
          <p:cNvPr id="3078" name="Rectangle 6">
            <a:extLst>
              <a:ext uri="{FF2B5EF4-FFF2-40B4-BE49-F238E27FC236}">
                <a16:creationId xmlns:a16="http://schemas.microsoft.com/office/drawing/2014/main" id="{88CCA827-9904-F0EF-B5A4-AC219CE7A605}"/>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9041" tIns="49521" rIns="99041" bIns="49521" numCol="1" anchor="b" anchorCtr="0" compatLnSpc="1">
            <a:prstTxWarp prst="textNoShape">
              <a:avLst/>
            </a:prstTxWarp>
          </a:bodyPr>
          <a:lstStyle>
            <a:lvl1pPr algn="l">
              <a:defRPr sz="1300">
                <a:latin typeface="Arial" charset="0"/>
                <a:ea typeface="ＭＳ Ｐゴシック" pitchFamily="-80" charset="-128"/>
              </a:defRPr>
            </a:lvl1pPr>
          </a:lstStyle>
          <a:p>
            <a:pPr>
              <a:defRPr/>
            </a:pPr>
            <a:endParaRPr lang="es-ES_tradnl"/>
          </a:p>
        </p:txBody>
      </p:sp>
      <p:sp>
        <p:nvSpPr>
          <p:cNvPr id="3079" name="Rectangle 7">
            <a:extLst>
              <a:ext uri="{FF2B5EF4-FFF2-40B4-BE49-F238E27FC236}">
                <a16:creationId xmlns:a16="http://schemas.microsoft.com/office/drawing/2014/main" id="{F613BE87-CC29-C1FE-138C-EBD9BE4D0D15}"/>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9041" tIns="49521" rIns="99041" bIns="49521" numCol="1" anchor="b" anchorCtr="0" compatLnSpc="1">
            <a:prstTxWarp prst="textNoShape">
              <a:avLst/>
            </a:prstTxWarp>
          </a:bodyPr>
          <a:lstStyle>
            <a:lvl1pPr algn="r">
              <a:defRPr sz="1300"/>
            </a:lvl1pPr>
          </a:lstStyle>
          <a:p>
            <a:fld id="{E29E8944-9C0A-42F0-B4DB-BAF95C4B8D67}" type="slidenum">
              <a:rPr lang="es-ES_tradnl" altLang="es-ES"/>
              <a:pPr/>
              <a:t>‹Nº›</a:t>
            </a:fld>
            <a:endParaRPr lang="es-ES_tradnl"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255F40D-35BA-2F91-24C6-4DC42A6E0B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BBF3552-D531-47B8-8974-608F16C5DAD2}" type="slidenum">
              <a:rPr lang="es-ES_tradnl" altLang="es-ES" sz="1300"/>
              <a:pPr/>
              <a:t>1</a:t>
            </a:fld>
            <a:endParaRPr lang="es-ES_tradnl" altLang="es-ES" sz="1300"/>
          </a:p>
        </p:txBody>
      </p:sp>
      <p:sp>
        <p:nvSpPr>
          <p:cNvPr id="5123" name="Rectangle 2">
            <a:extLst>
              <a:ext uri="{FF2B5EF4-FFF2-40B4-BE49-F238E27FC236}">
                <a16:creationId xmlns:a16="http://schemas.microsoft.com/office/drawing/2014/main" id="{E3359119-D25C-133D-3EF3-044CD2642779}"/>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40BFD23F-71AF-01F1-B23D-BE1F3C99F2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BA5530CA-6A8F-D712-9A83-F1A1600D80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9FDA89-CF83-4FDD-9D01-2EDC60226A71}" type="slidenum">
              <a:rPr lang="es-ES_tradnl" altLang="es-ES" sz="1300"/>
              <a:pPr/>
              <a:t>3</a:t>
            </a:fld>
            <a:endParaRPr lang="es-ES_tradnl" altLang="es-ES" sz="1300"/>
          </a:p>
        </p:txBody>
      </p:sp>
      <p:sp>
        <p:nvSpPr>
          <p:cNvPr id="8195" name="Rectangle 2">
            <a:extLst>
              <a:ext uri="{FF2B5EF4-FFF2-40B4-BE49-F238E27FC236}">
                <a16:creationId xmlns:a16="http://schemas.microsoft.com/office/drawing/2014/main" id="{D63F8A36-259A-F079-7DE1-855B0BEB3957}"/>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90EFFB94-C71C-769B-C9E3-CB628F1DB1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17D68729-8717-6534-6E9D-41A47B4E96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6D2899-F3A1-480C-BAFE-138C2B9F55EE}" type="slidenum">
              <a:rPr lang="es-ES_tradnl" altLang="es-ES" sz="1300"/>
              <a:pPr/>
              <a:t>5</a:t>
            </a:fld>
            <a:endParaRPr lang="es-ES_tradnl" altLang="es-ES" sz="1300"/>
          </a:p>
        </p:txBody>
      </p:sp>
      <p:sp>
        <p:nvSpPr>
          <p:cNvPr id="11267" name="Rectangle 2">
            <a:extLst>
              <a:ext uri="{FF2B5EF4-FFF2-40B4-BE49-F238E27FC236}">
                <a16:creationId xmlns:a16="http://schemas.microsoft.com/office/drawing/2014/main" id="{7EBD31EE-A0C1-3BFC-59C8-AD0118878067}"/>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F6958503-2D8C-5DFE-C952-35440F046A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D2C4-C6D7-CEA2-D92E-D05644D1A2FE}"/>
            </a:ext>
          </a:extLst>
        </p:cNvPr>
        <p:cNvGrpSpPr/>
        <p:nvPr/>
      </p:nvGrpSpPr>
      <p:grpSpPr>
        <a:xfrm>
          <a:off x="0" y="0"/>
          <a:ext cx="0" cy="0"/>
          <a:chOff x="0" y="0"/>
          <a:chExt cx="0" cy="0"/>
        </a:xfrm>
      </p:grpSpPr>
      <p:sp>
        <p:nvSpPr>
          <p:cNvPr id="11266" name="Rectangle 7">
            <a:extLst>
              <a:ext uri="{FF2B5EF4-FFF2-40B4-BE49-F238E27FC236}">
                <a16:creationId xmlns:a16="http://schemas.microsoft.com/office/drawing/2014/main" id="{C020DDBE-ACE8-F4A9-0B9F-20C3380C07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6D2899-F3A1-480C-BAFE-138C2B9F55EE}" type="slidenum">
              <a:rPr lang="es-ES_tradnl" altLang="es-ES" sz="1300"/>
              <a:pPr/>
              <a:t>6</a:t>
            </a:fld>
            <a:endParaRPr lang="es-ES_tradnl" altLang="es-ES" sz="1300"/>
          </a:p>
        </p:txBody>
      </p:sp>
      <p:sp>
        <p:nvSpPr>
          <p:cNvPr id="11267" name="Rectangle 2">
            <a:extLst>
              <a:ext uri="{FF2B5EF4-FFF2-40B4-BE49-F238E27FC236}">
                <a16:creationId xmlns:a16="http://schemas.microsoft.com/office/drawing/2014/main" id="{6D11779E-26B4-9D7B-46EA-C98D632AC153}"/>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1107A4C3-187C-C300-E90E-857EBD7292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0574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9F34-2E8C-2EEC-D904-6069399D3C47}"/>
            </a:ext>
          </a:extLst>
        </p:cNvPr>
        <p:cNvGrpSpPr/>
        <p:nvPr/>
      </p:nvGrpSpPr>
      <p:grpSpPr>
        <a:xfrm>
          <a:off x="0" y="0"/>
          <a:ext cx="0" cy="0"/>
          <a:chOff x="0" y="0"/>
          <a:chExt cx="0" cy="0"/>
        </a:xfrm>
      </p:grpSpPr>
      <p:sp>
        <p:nvSpPr>
          <p:cNvPr id="11266" name="Rectangle 7">
            <a:extLst>
              <a:ext uri="{FF2B5EF4-FFF2-40B4-BE49-F238E27FC236}">
                <a16:creationId xmlns:a16="http://schemas.microsoft.com/office/drawing/2014/main" id="{657A1654-DC55-6DC6-595F-E4F132B1E9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6D2899-F3A1-480C-BAFE-138C2B9F55EE}" type="slidenum">
              <a:rPr lang="es-ES_tradnl" altLang="es-ES" sz="1300"/>
              <a:pPr/>
              <a:t>7</a:t>
            </a:fld>
            <a:endParaRPr lang="es-ES_tradnl" altLang="es-ES" sz="1300"/>
          </a:p>
        </p:txBody>
      </p:sp>
      <p:sp>
        <p:nvSpPr>
          <p:cNvPr id="11267" name="Rectangle 2">
            <a:extLst>
              <a:ext uri="{FF2B5EF4-FFF2-40B4-BE49-F238E27FC236}">
                <a16:creationId xmlns:a16="http://schemas.microsoft.com/office/drawing/2014/main" id="{C65A5F31-9552-B8D7-3142-E7A1134E0731}"/>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C2B42E99-C440-7ADF-EFE0-202DA64AAB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35339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5034-C568-AD7B-11FA-FEA155E7F9DF}"/>
            </a:ext>
          </a:extLst>
        </p:cNvPr>
        <p:cNvGrpSpPr/>
        <p:nvPr/>
      </p:nvGrpSpPr>
      <p:grpSpPr>
        <a:xfrm>
          <a:off x="0" y="0"/>
          <a:ext cx="0" cy="0"/>
          <a:chOff x="0" y="0"/>
          <a:chExt cx="0" cy="0"/>
        </a:xfrm>
      </p:grpSpPr>
      <p:sp>
        <p:nvSpPr>
          <p:cNvPr id="11266" name="Rectangle 7">
            <a:extLst>
              <a:ext uri="{FF2B5EF4-FFF2-40B4-BE49-F238E27FC236}">
                <a16:creationId xmlns:a16="http://schemas.microsoft.com/office/drawing/2014/main" id="{8EBF5899-B808-30A0-8E69-A1FA746688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6D2899-F3A1-480C-BAFE-138C2B9F55EE}" type="slidenum">
              <a:rPr lang="es-ES_tradnl" altLang="es-ES" sz="1300"/>
              <a:pPr/>
              <a:t>8</a:t>
            </a:fld>
            <a:endParaRPr lang="es-ES_tradnl" altLang="es-ES" sz="1300"/>
          </a:p>
        </p:txBody>
      </p:sp>
      <p:sp>
        <p:nvSpPr>
          <p:cNvPr id="11267" name="Rectangle 2">
            <a:extLst>
              <a:ext uri="{FF2B5EF4-FFF2-40B4-BE49-F238E27FC236}">
                <a16:creationId xmlns:a16="http://schemas.microsoft.com/office/drawing/2014/main" id="{33912868-F34C-524E-6E9C-CAF0D4DF3EB4}"/>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AB3257A6-B765-9BCC-63C6-6CC84CE763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E" altLang="es-E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6068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a:extLst>
              <a:ext uri="{FF2B5EF4-FFF2-40B4-BE49-F238E27FC236}">
                <a16:creationId xmlns:a16="http://schemas.microsoft.com/office/drawing/2014/main" id="{103EA63C-4535-83A2-C604-3B0BF79C6C3B}"/>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5DB27137-5070-D514-D781-F2C930839804}"/>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E18094E2-98BF-7A65-DE11-A6F01C91555D}"/>
              </a:ext>
            </a:extLst>
          </p:cNvPr>
          <p:cNvSpPr>
            <a:spLocks noGrp="1" noChangeArrowheads="1"/>
          </p:cNvSpPr>
          <p:nvPr>
            <p:ph type="sldNum" sz="quarter" idx="12"/>
          </p:nvPr>
        </p:nvSpPr>
        <p:spPr>
          <a:ln/>
        </p:spPr>
        <p:txBody>
          <a:bodyPr/>
          <a:lstStyle>
            <a:lvl1pPr>
              <a:defRPr/>
            </a:lvl1pPr>
          </a:lstStyle>
          <a:p>
            <a:fld id="{1F5F3119-DEB8-4DDB-857B-727006F47CE3}" type="slidenum">
              <a:rPr lang="es-ES_tradnl" altLang="es-ES"/>
              <a:pPr/>
              <a:t>‹Nº›</a:t>
            </a:fld>
            <a:endParaRPr lang="es-ES_tradnl" altLang="es-ES"/>
          </a:p>
        </p:txBody>
      </p:sp>
    </p:spTree>
    <p:extLst>
      <p:ext uri="{BB962C8B-B14F-4D97-AF65-F5344CB8AC3E}">
        <p14:creationId xmlns:p14="http://schemas.microsoft.com/office/powerpoint/2010/main" val="4208954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0D94B7CD-FB36-D0BF-B2AB-6CDFBC5DB264}"/>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E639DFC2-F9BE-1A15-AAED-27FFCF362025}"/>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A84F9B30-40F5-9B54-A917-EFCDF6675CC7}"/>
              </a:ext>
            </a:extLst>
          </p:cNvPr>
          <p:cNvSpPr>
            <a:spLocks noGrp="1" noChangeArrowheads="1"/>
          </p:cNvSpPr>
          <p:nvPr>
            <p:ph type="sldNum" sz="quarter" idx="12"/>
          </p:nvPr>
        </p:nvSpPr>
        <p:spPr>
          <a:ln/>
        </p:spPr>
        <p:txBody>
          <a:bodyPr/>
          <a:lstStyle>
            <a:lvl1pPr>
              <a:defRPr/>
            </a:lvl1pPr>
          </a:lstStyle>
          <a:p>
            <a:fld id="{972E5D31-5489-4FB2-902F-ED5D59BE3040}" type="slidenum">
              <a:rPr lang="es-ES_tradnl" altLang="es-ES"/>
              <a:pPr/>
              <a:t>‹Nº›</a:t>
            </a:fld>
            <a:endParaRPr lang="es-ES_tradnl" altLang="es-ES"/>
          </a:p>
        </p:txBody>
      </p:sp>
    </p:spTree>
    <p:extLst>
      <p:ext uri="{BB962C8B-B14F-4D97-AF65-F5344CB8AC3E}">
        <p14:creationId xmlns:p14="http://schemas.microsoft.com/office/powerpoint/2010/main" val="1143509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0D1F04BC-5ADE-B46C-22DE-C6C3129F177B}"/>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DCE2910C-ACD8-12C5-4416-362A2F313800}"/>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E474C9A3-2C5B-61E7-0390-8E85D7D65FA3}"/>
              </a:ext>
            </a:extLst>
          </p:cNvPr>
          <p:cNvSpPr>
            <a:spLocks noGrp="1" noChangeArrowheads="1"/>
          </p:cNvSpPr>
          <p:nvPr>
            <p:ph type="sldNum" sz="quarter" idx="12"/>
          </p:nvPr>
        </p:nvSpPr>
        <p:spPr>
          <a:ln/>
        </p:spPr>
        <p:txBody>
          <a:bodyPr/>
          <a:lstStyle>
            <a:lvl1pPr>
              <a:defRPr/>
            </a:lvl1pPr>
          </a:lstStyle>
          <a:p>
            <a:fld id="{E0FC4C81-33D6-436D-9D2B-026A45789A85}" type="slidenum">
              <a:rPr lang="es-ES_tradnl" altLang="es-ES"/>
              <a:pPr/>
              <a:t>‹Nº›</a:t>
            </a:fld>
            <a:endParaRPr lang="es-ES_tradnl" altLang="es-ES"/>
          </a:p>
        </p:txBody>
      </p:sp>
    </p:spTree>
    <p:extLst>
      <p:ext uri="{BB962C8B-B14F-4D97-AF65-F5344CB8AC3E}">
        <p14:creationId xmlns:p14="http://schemas.microsoft.com/office/powerpoint/2010/main" val="554905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A4A8EF17-E75C-E234-360A-67924196D1E5}"/>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BBEAA419-4196-2C21-0586-0967E7679D06}"/>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9046FD2B-7653-F33E-3F22-C56E709A5C9D}"/>
              </a:ext>
            </a:extLst>
          </p:cNvPr>
          <p:cNvSpPr>
            <a:spLocks noGrp="1" noChangeArrowheads="1"/>
          </p:cNvSpPr>
          <p:nvPr>
            <p:ph type="sldNum" sz="quarter" idx="12"/>
          </p:nvPr>
        </p:nvSpPr>
        <p:spPr>
          <a:ln/>
        </p:spPr>
        <p:txBody>
          <a:bodyPr/>
          <a:lstStyle>
            <a:lvl1pPr>
              <a:defRPr/>
            </a:lvl1pPr>
          </a:lstStyle>
          <a:p>
            <a:fld id="{FBF9000D-2BD6-42BE-A0E4-D0E3B29CB6EB}" type="slidenum">
              <a:rPr lang="es-ES_tradnl" altLang="es-ES"/>
              <a:pPr/>
              <a:t>‹Nº›</a:t>
            </a:fld>
            <a:endParaRPr lang="es-ES_tradnl" altLang="es-ES"/>
          </a:p>
        </p:txBody>
      </p:sp>
    </p:spTree>
    <p:extLst>
      <p:ext uri="{BB962C8B-B14F-4D97-AF65-F5344CB8AC3E}">
        <p14:creationId xmlns:p14="http://schemas.microsoft.com/office/powerpoint/2010/main" val="2487457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a:extLst>
              <a:ext uri="{FF2B5EF4-FFF2-40B4-BE49-F238E27FC236}">
                <a16:creationId xmlns:a16="http://schemas.microsoft.com/office/drawing/2014/main" id="{CE0B4DAC-ADF6-C49E-FED4-7D61BF78BB22}"/>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a:extLst>
              <a:ext uri="{FF2B5EF4-FFF2-40B4-BE49-F238E27FC236}">
                <a16:creationId xmlns:a16="http://schemas.microsoft.com/office/drawing/2014/main" id="{485C4904-C818-622C-106A-3BF26DF73F3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a:extLst>
              <a:ext uri="{FF2B5EF4-FFF2-40B4-BE49-F238E27FC236}">
                <a16:creationId xmlns:a16="http://schemas.microsoft.com/office/drawing/2014/main" id="{C6ADA83E-5022-45F4-6D50-061C5D4AA165}"/>
              </a:ext>
            </a:extLst>
          </p:cNvPr>
          <p:cNvSpPr>
            <a:spLocks noGrp="1" noChangeArrowheads="1"/>
          </p:cNvSpPr>
          <p:nvPr>
            <p:ph type="sldNum" sz="quarter" idx="12"/>
          </p:nvPr>
        </p:nvSpPr>
        <p:spPr>
          <a:ln/>
        </p:spPr>
        <p:txBody>
          <a:bodyPr/>
          <a:lstStyle>
            <a:lvl1pPr>
              <a:defRPr/>
            </a:lvl1pPr>
          </a:lstStyle>
          <a:p>
            <a:fld id="{B0B91AF0-3D96-4601-B7A7-EC83CACC8273}" type="slidenum">
              <a:rPr lang="es-ES_tradnl" altLang="es-ES"/>
              <a:pPr/>
              <a:t>‹Nº›</a:t>
            </a:fld>
            <a:endParaRPr lang="es-ES_tradnl" altLang="es-ES"/>
          </a:p>
        </p:txBody>
      </p:sp>
    </p:spTree>
    <p:extLst>
      <p:ext uri="{BB962C8B-B14F-4D97-AF65-F5344CB8AC3E}">
        <p14:creationId xmlns:p14="http://schemas.microsoft.com/office/powerpoint/2010/main" val="224800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a:extLst>
              <a:ext uri="{FF2B5EF4-FFF2-40B4-BE49-F238E27FC236}">
                <a16:creationId xmlns:a16="http://schemas.microsoft.com/office/drawing/2014/main" id="{1DE31451-ACBB-A070-37B6-0A22697E86AE}"/>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a:extLst>
              <a:ext uri="{FF2B5EF4-FFF2-40B4-BE49-F238E27FC236}">
                <a16:creationId xmlns:a16="http://schemas.microsoft.com/office/drawing/2014/main" id="{47B1E8F6-222E-B98B-C69D-49F30C1D4587}"/>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a:extLst>
              <a:ext uri="{FF2B5EF4-FFF2-40B4-BE49-F238E27FC236}">
                <a16:creationId xmlns:a16="http://schemas.microsoft.com/office/drawing/2014/main" id="{0346B0C5-9BC7-82D4-D3C9-5222B0D543FF}"/>
              </a:ext>
            </a:extLst>
          </p:cNvPr>
          <p:cNvSpPr>
            <a:spLocks noGrp="1" noChangeArrowheads="1"/>
          </p:cNvSpPr>
          <p:nvPr>
            <p:ph type="sldNum" sz="quarter" idx="12"/>
          </p:nvPr>
        </p:nvSpPr>
        <p:spPr>
          <a:ln/>
        </p:spPr>
        <p:txBody>
          <a:bodyPr/>
          <a:lstStyle>
            <a:lvl1pPr>
              <a:defRPr/>
            </a:lvl1pPr>
          </a:lstStyle>
          <a:p>
            <a:fld id="{ED48FDEC-A8C2-44D9-B27B-31DD8DA51F3B}" type="slidenum">
              <a:rPr lang="es-ES_tradnl" altLang="es-ES"/>
              <a:pPr/>
              <a:t>‹Nº›</a:t>
            </a:fld>
            <a:endParaRPr lang="es-ES_tradnl" altLang="es-ES"/>
          </a:p>
        </p:txBody>
      </p:sp>
    </p:spTree>
    <p:extLst>
      <p:ext uri="{BB962C8B-B14F-4D97-AF65-F5344CB8AC3E}">
        <p14:creationId xmlns:p14="http://schemas.microsoft.com/office/powerpoint/2010/main" val="3321060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7A493AE-4E21-F478-6E75-2ADA2CD81816}"/>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a:extLst>
              <a:ext uri="{FF2B5EF4-FFF2-40B4-BE49-F238E27FC236}">
                <a16:creationId xmlns:a16="http://schemas.microsoft.com/office/drawing/2014/main" id="{3D1FA712-6BF7-6512-CD48-5E6BD1AB883E}"/>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a:extLst>
              <a:ext uri="{FF2B5EF4-FFF2-40B4-BE49-F238E27FC236}">
                <a16:creationId xmlns:a16="http://schemas.microsoft.com/office/drawing/2014/main" id="{4C11EBAA-3287-F1F2-035F-7D9BD199A613}"/>
              </a:ext>
            </a:extLst>
          </p:cNvPr>
          <p:cNvSpPr>
            <a:spLocks noGrp="1" noChangeArrowheads="1"/>
          </p:cNvSpPr>
          <p:nvPr>
            <p:ph type="sldNum" sz="quarter" idx="12"/>
          </p:nvPr>
        </p:nvSpPr>
        <p:spPr>
          <a:ln/>
        </p:spPr>
        <p:txBody>
          <a:bodyPr/>
          <a:lstStyle>
            <a:lvl1pPr>
              <a:defRPr/>
            </a:lvl1pPr>
          </a:lstStyle>
          <a:p>
            <a:fld id="{8287507C-3213-485D-B7A6-085C67D956FC}" type="slidenum">
              <a:rPr lang="es-ES_tradnl" altLang="es-ES"/>
              <a:pPr/>
              <a:t>‹Nº›</a:t>
            </a:fld>
            <a:endParaRPr lang="es-ES_tradnl" altLang="es-ES"/>
          </a:p>
        </p:txBody>
      </p:sp>
    </p:spTree>
    <p:extLst>
      <p:ext uri="{BB962C8B-B14F-4D97-AF65-F5344CB8AC3E}">
        <p14:creationId xmlns:p14="http://schemas.microsoft.com/office/powerpoint/2010/main" val="71437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23CD7BEF-43EB-9977-B578-36EA65476D40}"/>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9BA98A91-E9DB-BC70-C973-2F5FEBBC4F18}"/>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0189E44B-A6B9-803A-B481-8401A257D1A8}"/>
              </a:ext>
            </a:extLst>
          </p:cNvPr>
          <p:cNvSpPr>
            <a:spLocks noGrp="1" noChangeArrowheads="1"/>
          </p:cNvSpPr>
          <p:nvPr>
            <p:ph type="sldNum" sz="quarter" idx="12"/>
          </p:nvPr>
        </p:nvSpPr>
        <p:spPr>
          <a:ln/>
        </p:spPr>
        <p:txBody>
          <a:bodyPr/>
          <a:lstStyle>
            <a:lvl1pPr>
              <a:defRPr/>
            </a:lvl1pPr>
          </a:lstStyle>
          <a:p>
            <a:fld id="{DE510D4C-92F1-4DD4-977B-74C613030B98}" type="slidenum">
              <a:rPr lang="es-ES_tradnl" altLang="es-ES"/>
              <a:pPr/>
              <a:t>‹Nº›</a:t>
            </a:fld>
            <a:endParaRPr lang="es-ES_tradnl" altLang="es-ES"/>
          </a:p>
        </p:txBody>
      </p:sp>
    </p:spTree>
    <p:extLst>
      <p:ext uri="{BB962C8B-B14F-4D97-AF65-F5344CB8AC3E}">
        <p14:creationId xmlns:p14="http://schemas.microsoft.com/office/powerpoint/2010/main" val="365022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E78375FD-7B49-5BE6-1BB2-9B9325C2A65E}"/>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C1CF0D26-BBAE-829C-00BF-57FE89719684}"/>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9B1C114C-CAD9-E169-6B9F-EA47DD05AB8F}"/>
              </a:ext>
            </a:extLst>
          </p:cNvPr>
          <p:cNvSpPr>
            <a:spLocks noGrp="1" noChangeArrowheads="1"/>
          </p:cNvSpPr>
          <p:nvPr>
            <p:ph type="sldNum" sz="quarter" idx="12"/>
          </p:nvPr>
        </p:nvSpPr>
        <p:spPr>
          <a:ln/>
        </p:spPr>
        <p:txBody>
          <a:bodyPr/>
          <a:lstStyle>
            <a:lvl1pPr>
              <a:defRPr/>
            </a:lvl1pPr>
          </a:lstStyle>
          <a:p>
            <a:fld id="{47EDA866-EFD2-4A14-A7CF-D6470905F1BB}" type="slidenum">
              <a:rPr lang="es-ES_tradnl" altLang="es-ES"/>
              <a:pPr/>
              <a:t>‹Nº›</a:t>
            </a:fld>
            <a:endParaRPr lang="es-ES_tradnl" altLang="es-ES"/>
          </a:p>
        </p:txBody>
      </p:sp>
    </p:spTree>
    <p:extLst>
      <p:ext uri="{BB962C8B-B14F-4D97-AF65-F5344CB8AC3E}">
        <p14:creationId xmlns:p14="http://schemas.microsoft.com/office/powerpoint/2010/main" val="411821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6F873F62-0DF3-C7EB-DC6C-63E1BDE5909E}"/>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D2CE8A63-F12F-0DF3-E342-212BCAB12FE4}"/>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11530DF0-552E-EDAC-7417-CFAD9FCFC826}"/>
              </a:ext>
            </a:extLst>
          </p:cNvPr>
          <p:cNvSpPr>
            <a:spLocks noGrp="1" noChangeArrowheads="1"/>
          </p:cNvSpPr>
          <p:nvPr>
            <p:ph type="sldNum" sz="quarter" idx="12"/>
          </p:nvPr>
        </p:nvSpPr>
        <p:spPr>
          <a:ln/>
        </p:spPr>
        <p:txBody>
          <a:bodyPr/>
          <a:lstStyle>
            <a:lvl1pPr>
              <a:defRPr/>
            </a:lvl1pPr>
          </a:lstStyle>
          <a:p>
            <a:fld id="{28829360-04EA-456A-BD11-2351F793C69C}" type="slidenum">
              <a:rPr lang="es-ES_tradnl" altLang="es-ES"/>
              <a:pPr/>
              <a:t>‹Nº›</a:t>
            </a:fld>
            <a:endParaRPr lang="es-ES_tradnl" altLang="es-ES"/>
          </a:p>
        </p:txBody>
      </p:sp>
    </p:spTree>
    <p:extLst>
      <p:ext uri="{BB962C8B-B14F-4D97-AF65-F5344CB8AC3E}">
        <p14:creationId xmlns:p14="http://schemas.microsoft.com/office/powerpoint/2010/main" val="2201607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D1252B41-4652-CA5B-D0D4-28F6A5BFF7FB}"/>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a:extLst>
              <a:ext uri="{FF2B5EF4-FFF2-40B4-BE49-F238E27FC236}">
                <a16:creationId xmlns:a16="http://schemas.microsoft.com/office/drawing/2014/main" id="{A4A90234-98D5-F5CA-222B-C46ACB18FE61}"/>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a:extLst>
              <a:ext uri="{FF2B5EF4-FFF2-40B4-BE49-F238E27FC236}">
                <a16:creationId xmlns:a16="http://schemas.microsoft.com/office/drawing/2014/main" id="{2D9FB75C-B675-50D1-9368-043EC5FC8603}"/>
              </a:ext>
            </a:extLst>
          </p:cNvPr>
          <p:cNvSpPr>
            <a:spLocks noGrp="1" noChangeArrowheads="1"/>
          </p:cNvSpPr>
          <p:nvPr>
            <p:ph type="sldNum" sz="quarter" idx="12"/>
          </p:nvPr>
        </p:nvSpPr>
        <p:spPr>
          <a:ln/>
        </p:spPr>
        <p:txBody>
          <a:bodyPr/>
          <a:lstStyle>
            <a:lvl1pPr>
              <a:defRPr/>
            </a:lvl1pPr>
          </a:lstStyle>
          <a:p>
            <a:fld id="{2C86880F-D94C-4955-9216-ADAAACB58586}" type="slidenum">
              <a:rPr lang="es-ES_tradnl" altLang="es-ES"/>
              <a:pPr/>
              <a:t>‹Nº›</a:t>
            </a:fld>
            <a:endParaRPr lang="es-ES_tradnl" altLang="es-ES"/>
          </a:p>
        </p:txBody>
      </p:sp>
    </p:spTree>
    <p:extLst>
      <p:ext uri="{BB962C8B-B14F-4D97-AF65-F5344CB8AC3E}">
        <p14:creationId xmlns:p14="http://schemas.microsoft.com/office/powerpoint/2010/main" val="1932910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BF189116-2A52-0E19-5A79-801A32D09F50}"/>
              </a:ext>
            </a:extLst>
          </p:cNvPr>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a:extLst>
              <a:ext uri="{FF2B5EF4-FFF2-40B4-BE49-F238E27FC236}">
                <a16:creationId xmlns:a16="http://schemas.microsoft.com/office/drawing/2014/main" id="{B8760E63-0A55-F690-1B5F-6B683B0BFD2D}"/>
              </a:ext>
            </a:extLst>
          </p:cNvPr>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a:extLst>
              <a:ext uri="{FF2B5EF4-FFF2-40B4-BE49-F238E27FC236}">
                <a16:creationId xmlns:a16="http://schemas.microsoft.com/office/drawing/2014/main" id="{4CA9D775-1068-0B83-5D90-BE6DF2BE6D24}"/>
              </a:ext>
            </a:extLst>
          </p:cNvPr>
          <p:cNvSpPr>
            <a:spLocks noGrp="1" noChangeArrowheads="1"/>
          </p:cNvSpPr>
          <p:nvPr>
            <p:ph type="sldNum" sz="quarter" idx="12"/>
          </p:nvPr>
        </p:nvSpPr>
        <p:spPr>
          <a:ln/>
        </p:spPr>
        <p:txBody>
          <a:bodyPr/>
          <a:lstStyle>
            <a:lvl1pPr>
              <a:defRPr/>
            </a:lvl1pPr>
          </a:lstStyle>
          <a:p>
            <a:fld id="{95726FD3-3F8B-4D69-B9A8-1334E3F4E5F1}" type="slidenum">
              <a:rPr lang="es-ES_tradnl" altLang="es-ES"/>
              <a:pPr/>
              <a:t>‹Nº›</a:t>
            </a:fld>
            <a:endParaRPr lang="es-ES_tradnl" altLang="es-ES"/>
          </a:p>
        </p:txBody>
      </p:sp>
    </p:spTree>
    <p:extLst>
      <p:ext uri="{BB962C8B-B14F-4D97-AF65-F5344CB8AC3E}">
        <p14:creationId xmlns:p14="http://schemas.microsoft.com/office/powerpoint/2010/main" val="2235168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9A24D7B-E7FF-9354-5406-6DE2DE90991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ES"/>
              <a:t>Click to edit Master title style</a:t>
            </a:r>
          </a:p>
        </p:txBody>
      </p:sp>
      <p:sp>
        <p:nvSpPr>
          <p:cNvPr id="1027" name="Rectangle 3">
            <a:extLst>
              <a:ext uri="{FF2B5EF4-FFF2-40B4-BE49-F238E27FC236}">
                <a16:creationId xmlns:a16="http://schemas.microsoft.com/office/drawing/2014/main" id="{4EF7421A-F953-018C-3C38-39180518BAC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ES"/>
              <a:t>Click to edit Master text styles</a:t>
            </a:r>
          </a:p>
          <a:p>
            <a:pPr lvl="1"/>
            <a:r>
              <a:rPr lang="es-ES_tradnl" altLang="es-ES"/>
              <a:t>Second level</a:t>
            </a:r>
          </a:p>
          <a:p>
            <a:pPr lvl="2"/>
            <a:r>
              <a:rPr lang="es-ES_tradnl" altLang="es-ES"/>
              <a:t>Third level</a:t>
            </a:r>
          </a:p>
          <a:p>
            <a:pPr lvl="3"/>
            <a:r>
              <a:rPr lang="es-ES_tradnl" altLang="es-ES"/>
              <a:t>Fourth level</a:t>
            </a:r>
          </a:p>
          <a:p>
            <a:pPr lvl="4"/>
            <a:r>
              <a:rPr lang="es-ES_tradnl" altLang="es-ES"/>
              <a:t>Fifth level</a:t>
            </a:r>
          </a:p>
        </p:txBody>
      </p:sp>
      <p:sp>
        <p:nvSpPr>
          <p:cNvPr id="1028" name="Rectangle 4">
            <a:extLst>
              <a:ext uri="{FF2B5EF4-FFF2-40B4-BE49-F238E27FC236}">
                <a16:creationId xmlns:a16="http://schemas.microsoft.com/office/drawing/2014/main" id="{B664DBB5-71E4-9F9F-B995-ABBEE0B5147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400">
                <a:latin typeface="Arial" charset="0"/>
                <a:ea typeface="ＭＳ Ｐゴシック" pitchFamily="-80" charset="-128"/>
              </a:defRPr>
            </a:lvl1pPr>
          </a:lstStyle>
          <a:p>
            <a:pPr>
              <a:defRPr/>
            </a:pPr>
            <a:endParaRPr lang="es-ES_tradnl"/>
          </a:p>
        </p:txBody>
      </p:sp>
      <p:sp>
        <p:nvSpPr>
          <p:cNvPr id="1029" name="Rectangle 5">
            <a:extLst>
              <a:ext uri="{FF2B5EF4-FFF2-40B4-BE49-F238E27FC236}">
                <a16:creationId xmlns:a16="http://schemas.microsoft.com/office/drawing/2014/main" id="{A04B2C76-C0C9-C93E-E180-970306F4E5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80" charset="-128"/>
              </a:defRPr>
            </a:lvl1pPr>
          </a:lstStyle>
          <a:p>
            <a:pPr>
              <a:defRPr/>
            </a:pPr>
            <a:endParaRPr lang="es-ES_tradnl"/>
          </a:p>
        </p:txBody>
      </p:sp>
      <p:sp>
        <p:nvSpPr>
          <p:cNvPr id="1030" name="Rectangle 6">
            <a:extLst>
              <a:ext uri="{FF2B5EF4-FFF2-40B4-BE49-F238E27FC236}">
                <a16:creationId xmlns:a16="http://schemas.microsoft.com/office/drawing/2014/main" id="{F0CA1084-BA20-DBCA-8A0F-C574D1C2561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D898BD5D-719B-4EE8-99C4-5878A32CF64B}" type="slidenum">
              <a:rPr lang="es-ES_tradnl" altLang="es-ES"/>
              <a:pPr/>
              <a:t>‹Nº›</a:t>
            </a:fld>
            <a:endParaRPr lang="es-ES_tradnl" altLang="es-ES"/>
          </a:p>
        </p:txBody>
      </p:sp>
      <p:pic>
        <p:nvPicPr>
          <p:cNvPr id="1031" name="Picture 7" descr="tuercas3">
            <a:extLst>
              <a:ext uri="{FF2B5EF4-FFF2-40B4-BE49-F238E27FC236}">
                <a16:creationId xmlns:a16="http://schemas.microsoft.com/office/drawing/2014/main" id="{0DB39BA3-C2E4-A17F-E80F-1D021E8CC53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22399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tuercas3">
            <a:extLst>
              <a:ext uri="{FF2B5EF4-FFF2-40B4-BE49-F238E27FC236}">
                <a16:creationId xmlns:a16="http://schemas.microsoft.com/office/drawing/2014/main" id="{9BC059DB-B304-87B8-FA3F-10183460BCA7}"/>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904038" y="4419600"/>
            <a:ext cx="2239962"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rgbClr val="EB7031"/>
          </a:solidFill>
          <a:latin typeface="+mj-lt"/>
          <a:ea typeface="+mj-ea"/>
          <a:cs typeface="+mj-cs"/>
        </a:defRPr>
      </a:lvl1pPr>
      <a:lvl2pPr algn="ctr" rtl="0" eaLnBrk="0" fontAlgn="base" hangingPunct="0">
        <a:spcBef>
          <a:spcPct val="0"/>
        </a:spcBef>
        <a:spcAft>
          <a:spcPct val="0"/>
        </a:spcAft>
        <a:defRPr sz="4400">
          <a:solidFill>
            <a:srgbClr val="EB7031"/>
          </a:solidFill>
          <a:latin typeface="Arial" charset="0"/>
          <a:ea typeface="ＭＳ Ｐゴシック" pitchFamily="-80" charset="-128"/>
        </a:defRPr>
      </a:lvl2pPr>
      <a:lvl3pPr algn="ctr" rtl="0" eaLnBrk="0" fontAlgn="base" hangingPunct="0">
        <a:spcBef>
          <a:spcPct val="0"/>
        </a:spcBef>
        <a:spcAft>
          <a:spcPct val="0"/>
        </a:spcAft>
        <a:defRPr sz="4400">
          <a:solidFill>
            <a:srgbClr val="EB7031"/>
          </a:solidFill>
          <a:latin typeface="Arial" charset="0"/>
          <a:ea typeface="ＭＳ Ｐゴシック" pitchFamily="-80" charset="-128"/>
        </a:defRPr>
      </a:lvl3pPr>
      <a:lvl4pPr algn="ctr" rtl="0" eaLnBrk="0" fontAlgn="base" hangingPunct="0">
        <a:spcBef>
          <a:spcPct val="0"/>
        </a:spcBef>
        <a:spcAft>
          <a:spcPct val="0"/>
        </a:spcAft>
        <a:defRPr sz="4400">
          <a:solidFill>
            <a:srgbClr val="EB7031"/>
          </a:solidFill>
          <a:latin typeface="Arial" charset="0"/>
          <a:ea typeface="ＭＳ Ｐゴシック" pitchFamily="-80" charset="-128"/>
        </a:defRPr>
      </a:lvl4pPr>
      <a:lvl5pPr algn="ctr" rtl="0" eaLnBrk="0" fontAlgn="base" hangingPunct="0">
        <a:spcBef>
          <a:spcPct val="0"/>
        </a:spcBef>
        <a:spcAft>
          <a:spcPct val="0"/>
        </a:spcAft>
        <a:defRPr sz="4400">
          <a:solidFill>
            <a:srgbClr val="EB7031"/>
          </a:solidFill>
          <a:latin typeface="Arial" charset="0"/>
          <a:ea typeface="ＭＳ Ｐゴシック" pitchFamily="-80" charset="-128"/>
        </a:defRPr>
      </a:lvl5pPr>
      <a:lvl6pPr marL="457200" algn="ctr" rtl="0" fontAlgn="base">
        <a:spcBef>
          <a:spcPct val="0"/>
        </a:spcBef>
        <a:spcAft>
          <a:spcPct val="0"/>
        </a:spcAft>
        <a:defRPr sz="4400">
          <a:solidFill>
            <a:srgbClr val="EB7031"/>
          </a:solidFill>
          <a:latin typeface="Arial" charset="0"/>
          <a:ea typeface="ＭＳ Ｐゴシック" pitchFamily="-80" charset="-128"/>
        </a:defRPr>
      </a:lvl6pPr>
      <a:lvl7pPr marL="914400" algn="ctr" rtl="0" fontAlgn="base">
        <a:spcBef>
          <a:spcPct val="0"/>
        </a:spcBef>
        <a:spcAft>
          <a:spcPct val="0"/>
        </a:spcAft>
        <a:defRPr sz="4400">
          <a:solidFill>
            <a:srgbClr val="EB7031"/>
          </a:solidFill>
          <a:latin typeface="Arial" charset="0"/>
          <a:ea typeface="ＭＳ Ｐゴシック" pitchFamily="-80" charset="-128"/>
        </a:defRPr>
      </a:lvl7pPr>
      <a:lvl8pPr marL="1371600" algn="ctr" rtl="0" fontAlgn="base">
        <a:spcBef>
          <a:spcPct val="0"/>
        </a:spcBef>
        <a:spcAft>
          <a:spcPct val="0"/>
        </a:spcAft>
        <a:defRPr sz="4400">
          <a:solidFill>
            <a:srgbClr val="EB7031"/>
          </a:solidFill>
          <a:latin typeface="Arial" charset="0"/>
          <a:ea typeface="ＭＳ Ｐゴシック" pitchFamily="-80" charset="-128"/>
        </a:defRPr>
      </a:lvl8pPr>
      <a:lvl9pPr marL="1828800" algn="ctr" rtl="0" fontAlgn="base">
        <a:spcBef>
          <a:spcPct val="0"/>
        </a:spcBef>
        <a:spcAft>
          <a:spcPct val="0"/>
        </a:spcAft>
        <a:defRPr sz="4400">
          <a:solidFill>
            <a:srgbClr val="EB7031"/>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capitulo 01">
            <a:extLst>
              <a:ext uri="{FF2B5EF4-FFF2-40B4-BE49-F238E27FC236}">
                <a16:creationId xmlns:a16="http://schemas.microsoft.com/office/drawing/2014/main" id="{ED330F1B-8414-1F93-FDF6-3D1F126C9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636912"/>
            <a:ext cx="4572000" cy="340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1" name="Rectangle 3">
            <a:extLst>
              <a:ext uri="{FF2B5EF4-FFF2-40B4-BE49-F238E27FC236}">
                <a16:creationId xmlns:a16="http://schemas.microsoft.com/office/drawing/2014/main" id="{347E2F4A-BA1C-EFB8-464C-5A4A6C61E790}"/>
              </a:ext>
            </a:extLst>
          </p:cNvPr>
          <p:cNvSpPr>
            <a:spLocks noChangeArrowheads="1"/>
          </p:cNvSpPr>
          <p:nvPr/>
        </p:nvSpPr>
        <p:spPr bwMode="auto">
          <a:xfrm>
            <a:off x="755650" y="333375"/>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s-ES_tradnl" altLang="es-ES" sz="2800" b="1" dirty="0">
                <a:solidFill>
                  <a:srgbClr val="FB7835"/>
                </a:solidFill>
              </a:rPr>
              <a:t>CAP</a:t>
            </a:r>
            <a:r>
              <a:rPr lang="es-ES_tradnl" altLang="ja-JP" sz="2800" b="1" dirty="0">
                <a:solidFill>
                  <a:srgbClr val="FB7835"/>
                </a:solidFill>
              </a:rPr>
              <a:t>I</a:t>
            </a:r>
            <a:r>
              <a:rPr lang="es-ES_tradnl" altLang="es-ES" sz="2800" b="1" dirty="0">
                <a:solidFill>
                  <a:srgbClr val="FB7835"/>
                </a:solidFill>
              </a:rPr>
              <a:t>TULO II</a:t>
            </a:r>
            <a:endParaRPr lang="es-PE" altLang="es-ES" sz="2800" b="1" dirty="0">
              <a:solidFill>
                <a:srgbClr val="FB7835"/>
              </a:solidFill>
            </a:endParaRPr>
          </a:p>
        </p:txBody>
      </p:sp>
      <p:sp>
        <p:nvSpPr>
          <p:cNvPr id="237572" name="Rectangle 4">
            <a:extLst>
              <a:ext uri="{FF2B5EF4-FFF2-40B4-BE49-F238E27FC236}">
                <a16:creationId xmlns:a16="http://schemas.microsoft.com/office/drawing/2014/main" id="{18E2DC1F-D41F-D6BE-68ED-C0FDA249F96B}"/>
              </a:ext>
            </a:extLst>
          </p:cNvPr>
          <p:cNvSpPr>
            <a:spLocks noChangeArrowheads="1"/>
          </p:cNvSpPr>
          <p:nvPr/>
        </p:nvSpPr>
        <p:spPr bwMode="auto">
          <a:xfrm>
            <a:off x="1441450" y="1101637"/>
            <a:ext cx="6400800" cy="1391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es-ES_tradnl" altLang="es-ES" sz="4000" b="1" dirty="0"/>
              <a:t>FODA EN LA </a:t>
            </a:r>
          </a:p>
          <a:p>
            <a:pPr algn="ctr" eaLnBrk="1" hangingPunct="1">
              <a:buFontTx/>
              <a:buNone/>
            </a:pPr>
            <a:r>
              <a:rPr lang="es-ES_tradnl" altLang="es-ES" sz="4000" b="1" dirty="0"/>
              <a:t>EMPRESA</a:t>
            </a:r>
            <a:endParaRPr lang="es-PE" altLang="es-ES" sz="4000" b="1" dirty="0"/>
          </a:p>
        </p:txBody>
      </p:sp>
      <p:sp>
        <p:nvSpPr>
          <p:cNvPr id="4101" name="CuadroTexto 1">
            <a:extLst>
              <a:ext uri="{FF2B5EF4-FFF2-40B4-BE49-F238E27FC236}">
                <a16:creationId xmlns:a16="http://schemas.microsoft.com/office/drawing/2014/main" id="{D80EE2FD-93A2-D4D1-E6CD-848AC4A548CF}"/>
              </a:ext>
            </a:extLst>
          </p:cNvPr>
          <p:cNvSpPr txBox="1">
            <a:spLocks noChangeArrowheads="1"/>
          </p:cNvSpPr>
          <p:nvPr/>
        </p:nvSpPr>
        <p:spPr bwMode="auto">
          <a:xfrm>
            <a:off x="634999" y="6324600"/>
            <a:ext cx="3408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s-ES" altLang="es-PE" sz="2000" i="1" dirty="0"/>
              <a:t>Prof. Freddy Hervias Vargas</a:t>
            </a:r>
          </a:p>
        </p:txBody>
      </p:sp>
      <p:pic>
        <p:nvPicPr>
          <p:cNvPr id="4102" name="Imagen 1">
            <a:extLst>
              <a:ext uri="{FF2B5EF4-FFF2-40B4-BE49-F238E27FC236}">
                <a16:creationId xmlns:a16="http://schemas.microsoft.com/office/drawing/2014/main" id="{AE6C04CF-C64C-301B-4542-D25634D72AE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4534" y="447452"/>
            <a:ext cx="1255713"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757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37572"/>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nodeType="afterEffect">
                                  <p:stCondLst>
                                    <p:cond delay="0"/>
                                  </p:stCondLst>
                                  <p:childTnLst>
                                    <p:set>
                                      <p:cBhvr>
                                        <p:cTn id="12" dur="1" fill="hold">
                                          <p:stCondLst>
                                            <p:cond delay="0"/>
                                          </p:stCondLst>
                                        </p:cTn>
                                        <p:tgtEl>
                                          <p:spTgt spid="237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p:bldP spid="23757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a:extLst>
              <a:ext uri="{FF2B5EF4-FFF2-40B4-BE49-F238E27FC236}">
                <a16:creationId xmlns:a16="http://schemas.microsoft.com/office/drawing/2014/main" id="{2DDFA880-F524-92BF-EAA3-750B53C28582}"/>
              </a:ext>
            </a:extLst>
          </p:cNvPr>
          <p:cNvSpPr>
            <a:spLocks noGrp="1"/>
          </p:cNvSpPr>
          <p:nvPr>
            <p:ph type="title"/>
          </p:nvPr>
        </p:nvSpPr>
        <p:spPr>
          <a:xfrm>
            <a:off x="649288" y="981075"/>
            <a:ext cx="7772400" cy="1143000"/>
          </a:xfrm>
        </p:spPr>
        <p:txBody>
          <a:bodyPr/>
          <a:lstStyle/>
          <a:p>
            <a:pPr algn="r"/>
            <a:r>
              <a:rPr lang="es-PE" altLang="es-PE" sz="4000" i="1"/>
              <a:t>¿Qué aprenderemos hoy?</a:t>
            </a:r>
          </a:p>
        </p:txBody>
      </p:sp>
      <p:sp>
        <p:nvSpPr>
          <p:cNvPr id="6147" name="Marcador de contenido 2">
            <a:extLst>
              <a:ext uri="{FF2B5EF4-FFF2-40B4-BE49-F238E27FC236}">
                <a16:creationId xmlns:a16="http://schemas.microsoft.com/office/drawing/2014/main" id="{2C9A6781-2B6E-9DA3-597A-1CE41BA595AD}"/>
              </a:ext>
            </a:extLst>
          </p:cNvPr>
          <p:cNvSpPr>
            <a:spLocks noGrp="1"/>
          </p:cNvSpPr>
          <p:nvPr>
            <p:ph idx="1"/>
          </p:nvPr>
        </p:nvSpPr>
        <p:spPr>
          <a:xfrm>
            <a:off x="639763" y="2420938"/>
            <a:ext cx="7772400" cy="4114800"/>
          </a:xfrm>
        </p:spPr>
        <p:txBody>
          <a:bodyPr/>
          <a:lstStyle/>
          <a:p>
            <a:r>
              <a:rPr lang="es-PE" altLang="es-PE"/>
              <a:t>Identificar la importancia de la empresa en la economía y la sociedad.</a:t>
            </a:r>
          </a:p>
          <a:p>
            <a:r>
              <a:rPr lang="es-PE" altLang="es-PE"/>
              <a:t>Entender el flujo circular de la empresa dentro de la economía.</a:t>
            </a:r>
          </a:p>
          <a:p>
            <a:r>
              <a:rPr lang="es-PE" altLang="es-PE"/>
              <a:t>Identificar el entorno de la empresa y su influencia sobre está.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747FE30-2DF5-E92F-7BF1-CD88EB63E7EE}"/>
              </a:ext>
            </a:extLst>
          </p:cNvPr>
          <p:cNvSpPr>
            <a:spLocks noGrp="1" noChangeArrowheads="1"/>
          </p:cNvSpPr>
          <p:nvPr>
            <p:ph type="title"/>
          </p:nvPr>
        </p:nvSpPr>
        <p:spPr>
          <a:xfrm>
            <a:off x="1187450" y="548680"/>
            <a:ext cx="7344990" cy="1143000"/>
          </a:xfrm>
        </p:spPr>
        <p:txBody>
          <a:bodyPr/>
          <a:lstStyle/>
          <a:p>
            <a:pPr algn="r"/>
            <a:r>
              <a:rPr lang="es-ES" sz="4000" b="1" dirty="0"/>
              <a:t>¿Qué es el Análisis </a:t>
            </a:r>
            <a:br>
              <a:rPr lang="es-ES" sz="4000" b="1" dirty="0"/>
            </a:br>
            <a:r>
              <a:rPr lang="es-ES" sz="4000" b="1" dirty="0"/>
              <a:t>FODA?</a:t>
            </a:r>
            <a:endParaRPr lang="es-ES" sz="4000" dirty="0"/>
          </a:p>
        </p:txBody>
      </p:sp>
      <p:sp>
        <p:nvSpPr>
          <p:cNvPr id="239619" name="Rectangle 3">
            <a:extLst>
              <a:ext uri="{FF2B5EF4-FFF2-40B4-BE49-F238E27FC236}">
                <a16:creationId xmlns:a16="http://schemas.microsoft.com/office/drawing/2014/main" id="{F2D57764-58B9-CDBD-D66B-BBEBC5C7D4D0}"/>
              </a:ext>
            </a:extLst>
          </p:cNvPr>
          <p:cNvSpPr>
            <a:spLocks noGrp="1" noChangeArrowheads="1"/>
          </p:cNvSpPr>
          <p:nvPr>
            <p:ph type="body" idx="1"/>
          </p:nvPr>
        </p:nvSpPr>
        <p:spPr>
          <a:xfrm>
            <a:off x="745145" y="1888813"/>
            <a:ext cx="8229600" cy="4565650"/>
          </a:xfrm>
        </p:spPr>
        <p:txBody>
          <a:bodyPr/>
          <a:lstStyle/>
          <a:p>
            <a:r>
              <a:rPr lang="es-ES" sz="3600" dirty="0"/>
              <a:t>Herramienta estratégica de diagnóstico.</a:t>
            </a:r>
          </a:p>
          <a:p>
            <a:r>
              <a:rPr lang="es-ES" sz="3600" dirty="0"/>
              <a:t>Permite identificar factores internos (Fortalezas y Debilidades) y externos (Oportunidades y Amenazas).</a:t>
            </a:r>
          </a:p>
          <a:p>
            <a:r>
              <a:rPr lang="es-ES" sz="3600" dirty="0"/>
              <a:t>Ayuda en la planificación y toma de decisiones.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fade">
                                      <p:cBhvr>
                                        <p:cTn id="7" dur="1000"/>
                                        <p:tgtEl>
                                          <p:spTgt spid="2396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9619">
                                            <p:txEl>
                                              <p:pRg st="1" end="1"/>
                                            </p:txEl>
                                          </p:spTgt>
                                        </p:tgtEl>
                                        <p:attrNameLst>
                                          <p:attrName>style.visibility</p:attrName>
                                        </p:attrNameLst>
                                      </p:cBhvr>
                                      <p:to>
                                        <p:strVal val="visible"/>
                                      </p:to>
                                    </p:set>
                                    <p:animEffect transition="in" filter="fade">
                                      <p:cBhvr>
                                        <p:cTn id="12" dur="1000"/>
                                        <p:tgtEl>
                                          <p:spTgt spid="2396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9619">
                                            <p:txEl>
                                              <p:pRg st="2" end="2"/>
                                            </p:txEl>
                                          </p:spTgt>
                                        </p:tgtEl>
                                        <p:attrNameLst>
                                          <p:attrName>style.visibility</p:attrName>
                                        </p:attrNameLst>
                                      </p:cBhvr>
                                      <p:to>
                                        <p:strVal val="visible"/>
                                      </p:to>
                                    </p:set>
                                    <p:animEffect transition="in" filter="fade">
                                      <p:cBhvr>
                                        <p:cTn id="17" dur="1000"/>
                                        <p:tgtEl>
                                          <p:spTgt spid="2396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51594CB-1914-478E-7F01-E909E57DA53E}"/>
              </a:ext>
            </a:extLst>
          </p:cNvPr>
          <p:cNvSpPr txBox="1"/>
          <p:nvPr/>
        </p:nvSpPr>
        <p:spPr>
          <a:xfrm>
            <a:off x="1187624" y="1484784"/>
            <a:ext cx="6984776" cy="4278094"/>
          </a:xfrm>
          <a:prstGeom prst="rect">
            <a:avLst/>
          </a:prstGeom>
          <a:noFill/>
        </p:spPr>
        <p:txBody>
          <a:bodyPr wrap="square" rtlCol="0">
            <a:spAutoFit/>
          </a:bodyPr>
          <a:lstStyle/>
          <a:p>
            <a:pPr>
              <a:buNone/>
            </a:pPr>
            <a:r>
              <a:rPr lang="es-ES" sz="3200" b="1" dirty="0">
                <a:solidFill>
                  <a:srgbClr val="FB7835"/>
                </a:solidFill>
              </a:rPr>
              <a:t>Componentes del FODA</a:t>
            </a:r>
          </a:p>
          <a:p>
            <a:pPr>
              <a:buNone/>
            </a:pPr>
            <a:endParaRPr lang="es-ES" dirty="0"/>
          </a:p>
          <a:p>
            <a:pPr marL="354013" indent="-265113" algn="just">
              <a:buFont typeface="Arial" panose="020B0604020202020204" pitchFamily="34" charset="0"/>
              <a:buChar char="•"/>
            </a:pPr>
            <a:r>
              <a:rPr lang="es-ES" b="1" dirty="0"/>
              <a:t>Fortalezas:</a:t>
            </a:r>
            <a:r>
              <a:rPr lang="es-ES" dirty="0"/>
              <a:t> Capacidades internas que otorgan ventaja competitiva.</a:t>
            </a:r>
          </a:p>
          <a:p>
            <a:pPr marL="354013" indent="-265113" algn="just">
              <a:buFont typeface="Arial" panose="020B0604020202020204" pitchFamily="34" charset="0"/>
              <a:buChar char="•"/>
            </a:pPr>
            <a:r>
              <a:rPr lang="es-ES" b="1" dirty="0"/>
              <a:t>Oportunidades:</a:t>
            </a:r>
            <a:r>
              <a:rPr lang="es-ES" dirty="0"/>
              <a:t> Factores externos positivos que pueden ser aprovechados.</a:t>
            </a:r>
          </a:p>
          <a:p>
            <a:pPr marL="354013" indent="-265113" algn="just">
              <a:buFont typeface="Arial" panose="020B0604020202020204" pitchFamily="34" charset="0"/>
              <a:buChar char="•"/>
            </a:pPr>
            <a:r>
              <a:rPr lang="es-ES" b="1" dirty="0"/>
              <a:t>Debilidades:</a:t>
            </a:r>
            <a:r>
              <a:rPr lang="es-ES" dirty="0"/>
              <a:t> Limitaciones internas que dificultan el rendimiento.</a:t>
            </a:r>
          </a:p>
          <a:p>
            <a:pPr marL="354013" indent="-265113" algn="just">
              <a:buFont typeface="Arial" panose="020B0604020202020204" pitchFamily="34" charset="0"/>
              <a:buChar char="•"/>
            </a:pPr>
            <a:r>
              <a:rPr lang="es-ES" b="1" dirty="0"/>
              <a:t>Amenazas:</a:t>
            </a:r>
            <a:r>
              <a:rPr lang="es-ES" dirty="0"/>
              <a:t> Riesgos externos que pueden afectar negativamente.</a:t>
            </a:r>
          </a:p>
          <a:p>
            <a:endParaRPr lang="es-P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7AD32AC-A5DE-FA5B-439E-594F09C142C8}"/>
              </a:ext>
            </a:extLst>
          </p:cNvPr>
          <p:cNvSpPr>
            <a:spLocks noGrp="1" noChangeArrowheads="1"/>
          </p:cNvSpPr>
          <p:nvPr>
            <p:ph type="title"/>
          </p:nvPr>
        </p:nvSpPr>
        <p:spPr>
          <a:xfrm>
            <a:off x="685800" y="836712"/>
            <a:ext cx="7772400" cy="1143000"/>
          </a:xfrm>
        </p:spPr>
        <p:txBody>
          <a:bodyPr/>
          <a:lstStyle/>
          <a:p>
            <a:pPr algn="r" eaLnBrk="1" hangingPunct="1"/>
            <a:r>
              <a:rPr lang="es-ES" altLang="es-ES" sz="4000" b="1" dirty="0"/>
              <a:t>Fortalezas (ejemplos)</a:t>
            </a:r>
            <a:endParaRPr lang="es-PE" altLang="es-ES" sz="4000" b="1" dirty="0"/>
          </a:p>
        </p:txBody>
      </p:sp>
      <p:sp>
        <p:nvSpPr>
          <p:cNvPr id="3" name="Marcador de contenido 2">
            <a:extLst>
              <a:ext uri="{FF2B5EF4-FFF2-40B4-BE49-F238E27FC236}">
                <a16:creationId xmlns:a16="http://schemas.microsoft.com/office/drawing/2014/main" id="{9A44E790-E739-B527-70AD-DA05D4DE010C}"/>
              </a:ext>
            </a:extLst>
          </p:cNvPr>
          <p:cNvSpPr>
            <a:spLocks noGrp="1"/>
          </p:cNvSpPr>
          <p:nvPr>
            <p:ph idx="1"/>
          </p:nvPr>
        </p:nvSpPr>
        <p:spPr>
          <a:xfrm>
            <a:off x="909119" y="2266528"/>
            <a:ext cx="7772400" cy="4114800"/>
          </a:xfrm>
        </p:spPr>
        <p:txBody>
          <a:bodyPr/>
          <a:lstStyle/>
          <a:p>
            <a:pPr>
              <a:buFont typeface="Arial" panose="020B0604020202020204" pitchFamily="34" charset="0"/>
              <a:buChar char="•"/>
            </a:pPr>
            <a:r>
              <a:rPr lang="es-ES" sz="3600" dirty="0"/>
              <a:t>Marca reconocida en el mercado.</a:t>
            </a:r>
          </a:p>
          <a:p>
            <a:pPr>
              <a:buFont typeface="Arial" panose="020B0604020202020204" pitchFamily="34" charset="0"/>
              <a:buChar char="•"/>
            </a:pPr>
            <a:r>
              <a:rPr lang="es-ES" sz="3600" dirty="0"/>
              <a:t>Recursos humanos capacitados.</a:t>
            </a:r>
          </a:p>
          <a:p>
            <a:pPr>
              <a:buFont typeface="Arial" panose="020B0604020202020204" pitchFamily="34" charset="0"/>
              <a:buChar char="•"/>
            </a:pPr>
            <a:r>
              <a:rPr lang="es-ES" sz="3600" dirty="0"/>
              <a:t>Infraestructura moderna.</a:t>
            </a:r>
          </a:p>
          <a:p>
            <a:pPr>
              <a:buFont typeface="Arial" panose="020B0604020202020204" pitchFamily="34" charset="0"/>
              <a:buChar char="•"/>
            </a:pPr>
            <a:r>
              <a:rPr lang="es-ES" sz="3600" dirty="0"/>
              <a:t>Alto nivel de fidelización de clientes.</a:t>
            </a:r>
          </a:p>
          <a:p>
            <a:pPr marL="0" indent="0">
              <a:buNone/>
            </a:pPr>
            <a:endParaRPr lang="es-PE"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4E1DB-9E33-AD23-6789-04E9214F4D21}"/>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8B8B3C5F-91C3-57F5-9DA7-01DF92C86C46}"/>
              </a:ext>
            </a:extLst>
          </p:cNvPr>
          <p:cNvSpPr>
            <a:spLocks noGrp="1" noChangeArrowheads="1"/>
          </p:cNvSpPr>
          <p:nvPr>
            <p:ph type="title"/>
          </p:nvPr>
        </p:nvSpPr>
        <p:spPr>
          <a:xfrm>
            <a:off x="685800" y="836712"/>
            <a:ext cx="7772400" cy="1143000"/>
          </a:xfrm>
        </p:spPr>
        <p:txBody>
          <a:bodyPr/>
          <a:lstStyle/>
          <a:p>
            <a:pPr algn="r" eaLnBrk="1" hangingPunct="1"/>
            <a:r>
              <a:rPr lang="es-ES" altLang="es-ES" sz="4000" b="1" dirty="0"/>
              <a:t>Debilidades (ejemplos)</a:t>
            </a:r>
            <a:endParaRPr lang="es-PE" altLang="es-ES" sz="4000" b="1" dirty="0"/>
          </a:p>
        </p:txBody>
      </p:sp>
      <p:sp>
        <p:nvSpPr>
          <p:cNvPr id="3" name="Marcador de contenido 2">
            <a:extLst>
              <a:ext uri="{FF2B5EF4-FFF2-40B4-BE49-F238E27FC236}">
                <a16:creationId xmlns:a16="http://schemas.microsoft.com/office/drawing/2014/main" id="{D7ACF26B-92F0-9964-F0A7-4E6B54EE37FA}"/>
              </a:ext>
            </a:extLst>
          </p:cNvPr>
          <p:cNvSpPr>
            <a:spLocks noGrp="1"/>
          </p:cNvSpPr>
          <p:nvPr>
            <p:ph idx="1"/>
          </p:nvPr>
        </p:nvSpPr>
        <p:spPr>
          <a:xfrm>
            <a:off x="909119" y="2266528"/>
            <a:ext cx="7772400" cy="4114800"/>
          </a:xfrm>
        </p:spPr>
        <p:txBody>
          <a:bodyPr/>
          <a:lstStyle/>
          <a:p>
            <a:pPr>
              <a:buFont typeface="Arial" panose="020B0604020202020204" pitchFamily="34" charset="0"/>
              <a:buChar char="•"/>
            </a:pPr>
            <a:r>
              <a:rPr lang="es-ES" sz="3600" dirty="0"/>
              <a:t>Alta rotación de personal.</a:t>
            </a:r>
          </a:p>
          <a:p>
            <a:pPr>
              <a:buFont typeface="Arial" panose="020B0604020202020204" pitchFamily="34" charset="0"/>
              <a:buChar char="•"/>
            </a:pPr>
            <a:r>
              <a:rPr lang="es-ES" sz="3600" dirty="0"/>
              <a:t>Limitada presencia digital.</a:t>
            </a:r>
          </a:p>
          <a:p>
            <a:pPr>
              <a:buFont typeface="Arial" panose="020B0604020202020204" pitchFamily="34" charset="0"/>
              <a:buChar char="•"/>
            </a:pPr>
            <a:r>
              <a:rPr lang="es-ES" sz="3600" dirty="0"/>
              <a:t>Dependencia de pocos proveedores.</a:t>
            </a:r>
          </a:p>
          <a:p>
            <a:pPr>
              <a:buFont typeface="Arial" panose="020B0604020202020204" pitchFamily="34" charset="0"/>
              <a:buChar char="•"/>
            </a:pPr>
            <a:r>
              <a:rPr lang="es-ES" sz="3600" dirty="0"/>
              <a:t>Procesos internos ineficientes.</a:t>
            </a:r>
          </a:p>
          <a:p>
            <a:pPr marL="0" indent="0">
              <a:buNone/>
            </a:pPr>
            <a:endParaRPr lang="es-PE" sz="5400" dirty="0"/>
          </a:p>
        </p:txBody>
      </p:sp>
    </p:spTree>
    <p:extLst>
      <p:ext uri="{BB962C8B-B14F-4D97-AF65-F5344CB8AC3E}">
        <p14:creationId xmlns:p14="http://schemas.microsoft.com/office/powerpoint/2010/main" val="42737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C229F-5E26-E2BF-9233-E4A944C574FA}"/>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ED930930-9BD1-F245-64CA-351E774E309F}"/>
              </a:ext>
            </a:extLst>
          </p:cNvPr>
          <p:cNvSpPr>
            <a:spLocks noGrp="1" noChangeArrowheads="1"/>
          </p:cNvSpPr>
          <p:nvPr>
            <p:ph type="title"/>
          </p:nvPr>
        </p:nvSpPr>
        <p:spPr>
          <a:xfrm>
            <a:off x="797459" y="980728"/>
            <a:ext cx="7772400" cy="1143000"/>
          </a:xfrm>
        </p:spPr>
        <p:txBody>
          <a:bodyPr/>
          <a:lstStyle/>
          <a:p>
            <a:pPr algn="r" eaLnBrk="1" hangingPunct="1"/>
            <a:r>
              <a:rPr lang="es-ES" altLang="es-ES" sz="4000" b="1" dirty="0"/>
              <a:t>Oportunidades (ejemplos)</a:t>
            </a:r>
            <a:endParaRPr lang="es-PE" altLang="es-ES" sz="4000" b="1" dirty="0"/>
          </a:p>
        </p:txBody>
      </p:sp>
      <p:sp>
        <p:nvSpPr>
          <p:cNvPr id="3" name="Marcador de contenido 2">
            <a:extLst>
              <a:ext uri="{FF2B5EF4-FFF2-40B4-BE49-F238E27FC236}">
                <a16:creationId xmlns:a16="http://schemas.microsoft.com/office/drawing/2014/main" id="{E06D9EC4-C1E8-5409-6CDE-602158A3CBFA}"/>
              </a:ext>
            </a:extLst>
          </p:cNvPr>
          <p:cNvSpPr>
            <a:spLocks noGrp="1"/>
          </p:cNvSpPr>
          <p:nvPr>
            <p:ph idx="1"/>
          </p:nvPr>
        </p:nvSpPr>
        <p:spPr>
          <a:xfrm>
            <a:off x="909119" y="2266528"/>
            <a:ext cx="7772400" cy="4114800"/>
          </a:xfrm>
        </p:spPr>
        <p:txBody>
          <a:bodyPr/>
          <a:lstStyle/>
          <a:p>
            <a:pPr>
              <a:buFont typeface="Arial" panose="020B0604020202020204" pitchFamily="34" charset="0"/>
              <a:buChar char="•"/>
            </a:pPr>
            <a:r>
              <a:rPr lang="es-ES" dirty="0"/>
              <a:t>Nuevos mercados emergentes.</a:t>
            </a:r>
          </a:p>
          <a:p>
            <a:pPr>
              <a:buFont typeface="Arial" panose="020B0604020202020204" pitchFamily="34" charset="0"/>
              <a:buChar char="•"/>
            </a:pPr>
            <a:r>
              <a:rPr lang="es-ES" dirty="0"/>
              <a:t>Avances tecnológicos aplicables al negocio.</a:t>
            </a:r>
          </a:p>
          <a:p>
            <a:pPr>
              <a:buFont typeface="Arial" panose="020B0604020202020204" pitchFamily="34" charset="0"/>
              <a:buChar char="•"/>
            </a:pPr>
            <a:r>
              <a:rPr lang="es-ES" dirty="0"/>
              <a:t>Cambios en la normativa que favorecen el sector.</a:t>
            </a:r>
          </a:p>
          <a:p>
            <a:pPr>
              <a:buFont typeface="Arial" panose="020B0604020202020204" pitchFamily="34" charset="0"/>
              <a:buChar char="•"/>
            </a:pPr>
            <a:r>
              <a:rPr lang="es-ES" dirty="0"/>
              <a:t>Alianzas estratégicas posibles.</a:t>
            </a:r>
          </a:p>
        </p:txBody>
      </p:sp>
    </p:spTree>
    <p:extLst>
      <p:ext uri="{BB962C8B-B14F-4D97-AF65-F5344CB8AC3E}">
        <p14:creationId xmlns:p14="http://schemas.microsoft.com/office/powerpoint/2010/main" val="693440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1C7C-B528-C824-6737-AC36A2FAFEA9}"/>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A24CE012-83A5-AF3C-A3BD-CF7EBD0EDB02}"/>
              </a:ext>
            </a:extLst>
          </p:cNvPr>
          <p:cNvSpPr>
            <a:spLocks noGrp="1" noChangeArrowheads="1"/>
          </p:cNvSpPr>
          <p:nvPr>
            <p:ph type="title"/>
          </p:nvPr>
        </p:nvSpPr>
        <p:spPr>
          <a:xfrm>
            <a:off x="797459" y="980728"/>
            <a:ext cx="7772400" cy="1143000"/>
          </a:xfrm>
        </p:spPr>
        <p:txBody>
          <a:bodyPr/>
          <a:lstStyle/>
          <a:p>
            <a:pPr algn="r" eaLnBrk="1" hangingPunct="1"/>
            <a:r>
              <a:rPr lang="es-ES" altLang="es-ES" sz="4000" b="1" dirty="0"/>
              <a:t>Amenazas (ejemplos)</a:t>
            </a:r>
            <a:endParaRPr lang="es-PE" altLang="es-ES" sz="4000" b="1" dirty="0"/>
          </a:p>
        </p:txBody>
      </p:sp>
      <p:sp>
        <p:nvSpPr>
          <p:cNvPr id="3" name="Marcador de contenido 2">
            <a:extLst>
              <a:ext uri="{FF2B5EF4-FFF2-40B4-BE49-F238E27FC236}">
                <a16:creationId xmlns:a16="http://schemas.microsoft.com/office/drawing/2014/main" id="{159408A2-E5D5-979B-FFB9-AAAD436FFEE4}"/>
              </a:ext>
            </a:extLst>
          </p:cNvPr>
          <p:cNvSpPr>
            <a:spLocks noGrp="1"/>
          </p:cNvSpPr>
          <p:nvPr>
            <p:ph idx="1"/>
          </p:nvPr>
        </p:nvSpPr>
        <p:spPr>
          <a:xfrm>
            <a:off x="909119" y="2266528"/>
            <a:ext cx="7772400" cy="4114800"/>
          </a:xfrm>
        </p:spPr>
        <p:txBody>
          <a:bodyPr/>
          <a:lstStyle/>
          <a:p>
            <a:pPr>
              <a:buFont typeface="Arial" panose="020B0604020202020204" pitchFamily="34" charset="0"/>
              <a:buChar char="•"/>
            </a:pPr>
            <a:r>
              <a:rPr lang="es-ES" sz="3600" dirty="0"/>
              <a:t>Competencia creciente.</a:t>
            </a:r>
          </a:p>
          <a:p>
            <a:pPr>
              <a:buFont typeface="Arial" panose="020B0604020202020204" pitchFamily="34" charset="0"/>
              <a:buChar char="•"/>
            </a:pPr>
            <a:r>
              <a:rPr lang="es-ES" sz="3600" dirty="0"/>
              <a:t>Cambios económicos o políticos desfavorables.</a:t>
            </a:r>
          </a:p>
          <a:p>
            <a:pPr>
              <a:buFont typeface="Arial" panose="020B0604020202020204" pitchFamily="34" charset="0"/>
              <a:buChar char="•"/>
            </a:pPr>
            <a:r>
              <a:rPr lang="es-ES" sz="3600" dirty="0"/>
              <a:t>Cambios en los gustos del consumidor.</a:t>
            </a:r>
          </a:p>
          <a:p>
            <a:pPr>
              <a:buFont typeface="Arial" panose="020B0604020202020204" pitchFamily="34" charset="0"/>
              <a:buChar char="•"/>
            </a:pPr>
            <a:r>
              <a:rPr lang="es-ES" sz="3600" dirty="0"/>
              <a:t>Escasez de materias primas.</a:t>
            </a:r>
          </a:p>
        </p:txBody>
      </p:sp>
    </p:spTree>
    <p:extLst>
      <p:ext uri="{BB962C8B-B14F-4D97-AF65-F5344CB8AC3E}">
        <p14:creationId xmlns:p14="http://schemas.microsoft.com/office/powerpoint/2010/main" val="349118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EB9B4-3ECA-CE66-819C-552C43DD839C}"/>
              </a:ext>
            </a:extLst>
          </p:cNvPr>
          <p:cNvSpPr>
            <a:spLocks noGrp="1"/>
          </p:cNvSpPr>
          <p:nvPr>
            <p:ph type="title"/>
          </p:nvPr>
        </p:nvSpPr>
        <p:spPr>
          <a:xfrm>
            <a:off x="539552" y="836712"/>
            <a:ext cx="7772400" cy="1143000"/>
          </a:xfrm>
        </p:spPr>
        <p:txBody>
          <a:bodyPr/>
          <a:lstStyle/>
          <a:p>
            <a:pPr algn="r"/>
            <a:r>
              <a:rPr lang="es-ES" b="1" dirty="0"/>
              <a:t>Matriz FODA</a:t>
            </a:r>
            <a:endParaRPr lang="es-PE" b="1" dirty="0"/>
          </a:p>
        </p:txBody>
      </p:sp>
      <p:pic>
        <p:nvPicPr>
          <p:cNvPr id="7" name="Imagen 6">
            <a:extLst>
              <a:ext uri="{FF2B5EF4-FFF2-40B4-BE49-F238E27FC236}">
                <a16:creationId xmlns:a16="http://schemas.microsoft.com/office/drawing/2014/main" id="{F22D90B6-35AA-296A-B9D4-D5729897DF44}"/>
              </a:ext>
            </a:extLst>
          </p:cNvPr>
          <p:cNvPicPr>
            <a:picLocks noChangeAspect="1"/>
          </p:cNvPicPr>
          <p:nvPr/>
        </p:nvPicPr>
        <p:blipFill>
          <a:blip r:embed="rId2"/>
          <a:stretch>
            <a:fillRect/>
          </a:stretch>
        </p:blipFill>
        <p:spPr>
          <a:xfrm>
            <a:off x="539552" y="2636912"/>
            <a:ext cx="8278597" cy="1584176"/>
          </a:xfrm>
          <a:prstGeom prst="rect">
            <a:avLst/>
          </a:prstGeom>
        </p:spPr>
      </p:pic>
    </p:spTree>
    <p:extLst>
      <p:ext uri="{BB962C8B-B14F-4D97-AF65-F5344CB8AC3E}">
        <p14:creationId xmlns:p14="http://schemas.microsoft.com/office/powerpoint/2010/main" val="278345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39522A87-6D18-B609-5275-D39EC3420DD3}"/>
              </a:ext>
            </a:extLst>
          </p:cNvPr>
          <p:cNvSpPr>
            <a:spLocks noGrp="1"/>
          </p:cNvSpPr>
          <p:nvPr>
            <p:ph type="title"/>
          </p:nvPr>
        </p:nvSpPr>
        <p:spPr>
          <a:xfrm>
            <a:off x="984147" y="692696"/>
            <a:ext cx="7772400" cy="1143000"/>
          </a:xfrm>
        </p:spPr>
        <p:txBody>
          <a:bodyPr/>
          <a:lstStyle/>
          <a:p>
            <a:pPr algn="r"/>
            <a:r>
              <a:rPr lang="es-ES" altLang="es-PE" b="1" dirty="0"/>
              <a:t>Aplicación del FODA </a:t>
            </a:r>
            <a:br>
              <a:rPr lang="es-ES" altLang="es-PE" b="1" dirty="0"/>
            </a:br>
            <a:r>
              <a:rPr lang="es-ES" altLang="es-PE" b="1" dirty="0"/>
              <a:t>en la estrategia</a:t>
            </a:r>
          </a:p>
        </p:txBody>
      </p:sp>
      <p:sp>
        <p:nvSpPr>
          <p:cNvPr id="14339" name="CuadroTexto 2">
            <a:extLst>
              <a:ext uri="{FF2B5EF4-FFF2-40B4-BE49-F238E27FC236}">
                <a16:creationId xmlns:a16="http://schemas.microsoft.com/office/drawing/2014/main" id="{680CF60E-9655-FECD-BDA2-90EDC7BA3915}"/>
              </a:ext>
            </a:extLst>
          </p:cNvPr>
          <p:cNvSpPr txBox="1">
            <a:spLocks noChangeArrowheads="1"/>
          </p:cNvSpPr>
          <p:nvPr/>
        </p:nvSpPr>
        <p:spPr bwMode="auto">
          <a:xfrm>
            <a:off x="827087" y="2204864"/>
            <a:ext cx="7772400" cy="379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Font typeface="Arial" panose="020B0604020202020204" pitchFamily="34" charset="0"/>
              <a:buChar char="•"/>
            </a:pPr>
            <a:r>
              <a:rPr lang="es-ES" sz="2800" dirty="0"/>
              <a:t>FO: Usar fortalezas para aprovechar oportunidades.</a:t>
            </a:r>
          </a:p>
          <a:p>
            <a:pPr>
              <a:buFont typeface="Arial" panose="020B0604020202020204" pitchFamily="34" charset="0"/>
              <a:buChar char="•"/>
            </a:pPr>
            <a:r>
              <a:rPr lang="es-ES" sz="2800" dirty="0"/>
              <a:t>DO: Superar debilidades para aprovechar oportunidades.</a:t>
            </a:r>
          </a:p>
          <a:p>
            <a:pPr>
              <a:buFont typeface="Arial" panose="020B0604020202020204" pitchFamily="34" charset="0"/>
              <a:buChar char="•"/>
            </a:pPr>
            <a:r>
              <a:rPr lang="es-ES" sz="2800" dirty="0"/>
              <a:t>FA: Usar fortalezas para defenderse de amenazas.</a:t>
            </a:r>
          </a:p>
          <a:p>
            <a:pPr>
              <a:buFont typeface="Arial" panose="020B0604020202020204" pitchFamily="34" charset="0"/>
              <a:buChar char="•"/>
            </a:pPr>
            <a:r>
              <a:rPr lang="es-ES" sz="2800" dirty="0"/>
              <a:t>DA: Minimizar debilidades y evitar amenazas.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B72B7A8-1205-E583-265B-942FFC0EBDEE}"/>
              </a:ext>
            </a:extLst>
          </p:cNvPr>
          <p:cNvSpPr txBox="1"/>
          <p:nvPr/>
        </p:nvSpPr>
        <p:spPr>
          <a:xfrm>
            <a:off x="984147" y="2348880"/>
            <a:ext cx="7416824" cy="3108543"/>
          </a:xfrm>
          <a:prstGeom prst="rect">
            <a:avLst/>
          </a:prstGeom>
          <a:noFill/>
        </p:spPr>
        <p:txBody>
          <a:bodyPr wrap="square" rtlCol="0">
            <a:spAutoFit/>
          </a:bodyPr>
          <a:lstStyle/>
          <a:p>
            <a:pPr marL="354013" indent="-354013">
              <a:buFont typeface="Arial" panose="020B0604020202020204" pitchFamily="34" charset="0"/>
              <a:buChar char="•"/>
            </a:pPr>
            <a:r>
              <a:rPr lang="es-ES" sz="2800" dirty="0"/>
              <a:t>El FODA permite una visión clara del entorno interno y externo.</a:t>
            </a:r>
          </a:p>
          <a:p>
            <a:pPr marL="354013" indent="-354013">
              <a:buFont typeface="Arial" panose="020B0604020202020204" pitchFamily="34" charset="0"/>
              <a:buChar char="•"/>
            </a:pPr>
            <a:r>
              <a:rPr lang="es-ES" sz="2800" dirty="0"/>
              <a:t>Es clave para formular estrategias realistas y efectivas.</a:t>
            </a:r>
          </a:p>
          <a:p>
            <a:pPr marL="354013" indent="-354013">
              <a:buFont typeface="Arial" panose="020B0604020202020204" pitchFamily="34" charset="0"/>
              <a:buChar char="•"/>
            </a:pPr>
            <a:r>
              <a:rPr lang="es-ES" sz="2800" dirty="0"/>
              <a:t>Recomendación: actualizar el análisis FODA periódicamente.</a:t>
            </a:r>
          </a:p>
          <a:p>
            <a:endParaRPr lang="es-PE" sz="2800" dirty="0"/>
          </a:p>
        </p:txBody>
      </p:sp>
      <p:sp>
        <p:nvSpPr>
          <p:cNvPr id="3" name="Título 1">
            <a:extLst>
              <a:ext uri="{FF2B5EF4-FFF2-40B4-BE49-F238E27FC236}">
                <a16:creationId xmlns:a16="http://schemas.microsoft.com/office/drawing/2014/main" id="{380E0CD9-E590-9093-05A9-76F198751102}"/>
              </a:ext>
            </a:extLst>
          </p:cNvPr>
          <p:cNvSpPr>
            <a:spLocks noGrp="1"/>
          </p:cNvSpPr>
          <p:nvPr>
            <p:ph type="title"/>
          </p:nvPr>
        </p:nvSpPr>
        <p:spPr>
          <a:xfrm>
            <a:off x="984147" y="692696"/>
            <a:ext cx="7260261" cy="1143000"/>
          </a:xfrm>
        </p:spPr>
        <p:txBody>
          <a:bodyPr/>
          <a:lstStyle/>
          <a:p>
            <a:pPr algn="r"/>
            <a:r>
              <a:rPr lang="es-ES" altLang="es-PE" b="1" dirty="0"/>
              <a:t>Conclusión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64897B-68C7-1245-ADD5-B7D819D57AF2}"/>
              </a:ext>
            </a:extLst>
          </p:cNvPr>
          <p:cNvSpPr>
            <a:spLocks noGrp="1"/>
          </p:cNvSpPr>
          <p:nvPr>
            <p:ph type="title"/>
          </p:nvPr>
        </p:nvSpPr>
        <p:spPr>
          <a:xfrm>
            <a:off x="971600" y="404664"/>
            <a:ext cx="7772400" cy="1143000"/>
          </a:xfrm>
        </p:spPr>
        <p:txBody>
          <a:bodyPr/>
          <a:lstStyle/>
          <a:p>
            <a:pPr algn="r"/>
            <a:r>
              <a:rPr lang="es-ES" b="1" i="1" dirty="0"/>
              <a:t>Aplicando lo aprendido</a:t>
            </a:r>
            <a:endParaRPr lang="es-PE" b="1" i="1" dirty="0"/>
          </a:p>
        </p:txBody>
      </p:sp>
      <p:sp>
        <p:nvSpPr>
          <p:cNvPr id="3" name="CuadroTexto 2">
            <a:extLst>
              <a:ext uri="{FF2B5EF4-FFF2-40B4-BE49-F238E27FC236}">
                <a16:creationId xmlns:a16="http://schemas.microsoft.com/office/drawing/2014/main" id="{D15DBA8B-2094-86AA-B1AE-7BAB118C8110}"/>
              </a:ext>
            </a:extLst>
          </p:cNvPr>
          <p:cNvSpPr txBox="1"/>
          <p:nvPr/>
        </p:nvSpPr>
        <p:spPr>
          <a:xfrm>
            <a:off x="863588" y="1700808"/>
            <a:ext cx="7988424" cy="3754874"/>
          </a:xfrm>
          <a:prstGeom prst="rect">
            <a:avLst/>
          </a:prstGeom>
          <a:noFill/>
        </p:spPr>
        <p:txBody>
          <a:bodyPr wrap="square" rtlCol="0">
            <a:spAutoFit/>
          </a:bodyPr>
          <a:lstStyle/>
          <a:p>
            <a:pPr algn="just">
              <a:buNone/>
            </a:pPr>
            <a:r>
              <a:rPr lang="es-ES" sz="2800" b="1" dirty="0"/>
              <a:t>CASO PRÁCTICO: </a:t>
            </a:r>
            <a:r>
              <a:rPr lang="es-ES" sz="2800" b="1" i="1" dirty="0"/>
              <a:t>Café Aromas del Valle</a:t>
            </a:r>
            <a:endParaRPr lang="es-ES" sz="2800" b="1" dirty="0"/>
          </a:p>
          <a:p>
            <a:pPr algn="just">
              <a:buNone/>
            </a:pPr>
            <a:endParaRPr lang="es-ES" sz="2800" i="1" dirty="0"/>
          </a:p>
          <a:p>
            <a:pPr algn="just">
              <a:buNone/>
            </a:pPr>
            <a:r>
              <a:rPr lang="es-ES" sz="2600" i="1" dirty="0"/>
              <a:t>Café Aromas del Valle</a:t>
            </a:r>
            <a:r>
              <a:rPr lang="es-ES" sz="2600" dirty="0"/>
              <a:t> es una pequeña empresa familiar ubicada en una zona rural que produce y comercializa café orgánico. En los últimos cinco años, ha logrado posicionarse en mercados locales y ferias de productos ecológicos. Recientemente, ha comenzado a vender por internet a través de </a:t>
            </a:r>
          </a:p>
          <a:p>
            <a:pPr algn="just">
              <a:buNone/>
            </a:pPr>
            <a:r>
              <a:rPr lang="es-ES" sz="2600" dirty="0"/>
              <a:t>una tienda online propia. </a:t>
            </a:r>
            <a:endParaRPr lang="es-PE" sz="2600" dirty="0"/>
          </a:p>
        </p:txBody>
      </p:sp>
    </p:spTree>
    <p:extLst>
      <p:ext uri="{BB962C8B-B14F-4D97-AF65-F5344CB8AC3E}">
        <p14:creationId xmlns:p14="http://schemas.microsoft.com/office/powerpoint/2010/main" val="129477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8F742C-527D-CF20-CD61-A7F95E7A7F5D}"/>
              </a:ext>
            </a:extLst>
          </p:cNvPr>
          <p:cNvSpPr>
            <a:spLocks noGrp="1"/>
          </p:cNvSpPr>
          <p:nvPr>
            <p:ph type="title"/>
          </p:nvPr>
        </p:nvSpPr>
        <p:spPr>
          <a:xfrm>
            <a:off x="1475656" y="1268760"/>
            <a:ext cx="7200800" cy="4608512"/>
          </a:xfrm>
        </p:spPr>
        <p:txBody>
          <a:bodyPr/>
          <a:lstStyle/>
          <a:p>
            <a:pPr algn="l" defTabSz="987425"/>
            <a:r>
              <a:rPr lang="es-ES" sz="2400" dirty="0">
                <a:solidFill>
                  <a:schemeClr val="tx1"/>
                </a:solidFill>
              </a:rPr>
              <a:t>Sin embargo, enfrenta algunos desafíos importantes:</a:t>
            </a:r>
            <a:br>
              <a:rPr lang="es-ES" sz="2400" dirty="0">
                <a:solidFill>
                  <a:schemeClr val="tx1"/>
                </a:solidFill>
              </a:rPr>
            </a:br>
            <a:r>
              <a:rPr lang="es-ES" sz="2400" dirty="0">
                <a:solidFill>
                  <a:schemeClr val="tx1"/>
                </a:solidFill>
              </a:rPr>
              <a:t>La competencia ha aumentado con la llegada de grandes marcas al sector orgánico.</a:t>
            </a:r>
            <a:br>
              <a:rPr lang="es-ES" sz="2400" dirty="0">
                <a:solidFill>
                  <a:schemeClr val="tx1"/>
                </a:solidFill>
              </a:rPr>
            </a:br>
            <a:r>
              <a:rPr lang="es-ES" sz="2400" dirty="0">
                <a:solidFill>
                  <a:schemeClr val="tx1"/>
                </a:solidFill>
              </a:rPr>
              <a:t>Su producción depende de condiciones climáticas que afectan la cosecha.</a:t>
            </a:r>
            <a:br>
              <a:rPr lang="es-ES" sz="2400" dirty="0">
                <a:solidFill>
                  <a:schemeClr val="tx1"/>
                </a:solidFill>
              </a:rPr>
            </a:br>
            <a:r>
              <a:rPr lang="es-ES" sz="2400" dirty="0">
                <a:solidFill>
                  <a:schemeClr val="tx1"/>
                </a:solidFill>
              </a:rPr>
              <a:t>No cuenta con una estrategia de marketing digital clara.</a:t>
            </a:r>
            <a:br>
              <a:rPr lang="es-ES" sz="2400" dirty="0">
                <a:solidFill>
                  <a:schemeClr val="tx1"/>
                </a:solidFill>
              </a:rPr>
            </a:br>
            <a:r>
              <a:rPr lang="es-ES" sz="2400" dirty="0">
                <a:solidFill>
                  <a:schemeClr val="tx1"/>
                </a:solidFill>
              </a:rPr>
              <a:t>Tiene buena reputación por la calidad del producto y el trato directo con los clientes.</a:t>
            </a:r>
            <a:br>
              <a:rPr lang="es-ES" sz="2400" dirty="0">
                <a:solidFill>
                  <a:schemeClr val="tx1"/>
                </a:solidFill>
              </a:rPr>
            </a:br>
            <a:r>
              <a:rPr lang="es-ES" sz="2400" dirty="0">
                <a:solidFill>
                  <a:schemeClr val="tx1"/>
                </a:solidFill>
              </a:rPr>
              <a:t>Existe interés en el extranjero por café orgánico de origen.</a:t>
            </a:r>
            <a:br>
              <a:rPr lang="es-ES" sz="2400" dirty="0">
                <a:solidFill>
                  <a:schemeClr val="tx1"/>
                </a:solidFill>
              </a:rPr>
            </a:br>
            <a:endParaRPr lang="es-PE" sz="2400" dirty="0">
              <a:solidFill>
                <a:schemeClr val="tx1"/>
              </a:solidFill>
            </a:endParaRPr>
          </a:p>
        </p:txBody>
      </p:sp>
      <p:sp>
        <p:nvSpPr>
          <p:cNvPr id="3" name="Elipse 2">
            <a:extLst>
              <a:ext uri="{FF2B5EF4-FFF2-40B4-BE49-F238E27FC236}">
                <a16:creationId xmlns:a16="http://schemas.microsoft.com/office/drawing/2014/main" id="{877C44BF-8F2B-4CC3-16F7-C3EF480E52CA}"/>
              </a:ext>
            </a:extLst>
          </p:cNvPr>
          <p:cNvSpPr/>
          <p:nvPr/>
        </p:nvSpPr>
        <p:spPr bwMode="auto">
          <a:xfrm>
            <a:off x="1115616" y="1988840"/>
            <a:ext cx="216024" cy="216024"/>
          </a:xfrm>
          <a:prstGeom prst="ellipse">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a:ln>
                <a:noFill/>
              </a:ln>
              <a:solidFill>
                <a:schemeClr val="tx1"/>
              </a:solidFill>
              <a:effectLst/>
              <a:latin typeface="Arial" charset="0"/>
              <a:ea typeface="ＭＳ Ｐゴシック" pitchFamily="-80" charset="-128"/>
            </a:endParaRPr>
          </a:p>
        </p:txBody>
      </p:sp>
      <p:sp>
        <p:nvSpPr>
          <p:cNvPr id="4" name="Elipse 3">
            <a:extLst>
              <a:ext uri="{FF2B5EF4-FFF2-40B4-BE49-F238E27FC236}">
                <a16:creationId xmlns:a16="http://schemas.microsoft.com/office/drawing/2014/main" id="{A222E61D-9845-3C93-9025-48AF95D62D46}"/>
              </a:ext>
            </a:extLst>
          </p:cNvPr>
          <p:cNvSpPr/>
          <p:nvPr/>
        </p:nvSpPr>
        <p:spPr bwMode="auto">
          <a:xfrm>
            <a:off x="1115616" y="2708920"/>
            <a:ext cx="216024" cy="216024"/>
          </a:xfrm>
          <a:prstGeom prst="ellipse">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a:ln>
                <a:noFill/>
              </a:ln>
              <a:solidFill>
                <a:schemeClr val="tx1"/>
              </a:solidFill>
              <a:effectLst/>
              <a:latin typeface="Arial" charset="0"/>
              <a:ea typeface="ＭＳ Ｐゴシック" pitchFamily="-80" charset="-128"/>
            </a:endParaRPr>
          </a:p>
        </p:txBody>
      </p:sp>
      <p:sp>
        <p:nvSpPr>
          <p:cNvPr id="5" name="Elipse 4">
            <a:extLst>
              <a:ext uri="{FF2B5EF4-FFF2-40B4-BE49-F238E27FC236}">
                <a16:creationId xmlns:a16="http://schemas.microsoft.com/office/drawing/2014/main" id="{707A8AB3-710D-0A2A-7D92-978606134B65}"/>
              </a:ext>
            </a:extLst>
          </p:cNvPr>
          <p:cNvSpPr/>
          <p:nvPr/>
        </p:nvSpPr>
        <p:spPr bwMode="auto">
          <a:xfrm>
            <a:off x="1115616" y="3429000"/>
            <a:ext cx="216024" cy="216024"/>
          </a:xfrm>
          <a:prstGeom prst="ellipse">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a:ln>
                <a:noFill/>
              </a:ln>
              <a:solidFill>
                <a:schemeClr val="tx1"/>
              </a:solidFill>
              <a:effectLst/>
              <a:latin typeface="Arial" charset="0"/>
              <a:ea typeface="ＭＳ Ｐゴシック" pitchFamily="-80" charset="-128"/>
            </a:endParaRPr>
          </a:p>
        </p:txBody>
      </p:sp>
      <p:sp>
        <p:nvSpPr>
          <p:cNvPr id="6" name="Elipse 5">
            <a:extLst>
              <a:ext uri="{FF2B5EF4-FFF2-40B4-BE49-F238E27FC236}">
                <a16:creationId xmlns:a16="http://schemas.microsoft.com/office/drawing/2014/main" id="{AAE6EB50-17F4-46DC-C1F5-43B2952E53AF}"/>
              </a:ext>
            </a:extLst>
          </p:cNvPr>
          <p:cNvSpPr/>
          <p:nvPr/>
        </p:nvSpPr>
        <p:spPr bwMode="auto">
          <a:xfrm>
            <a:off x="1115616" y="4221088"/>
            <a:ext cx="216024" cy="216024"/>
          </a:xfrm>
          <a:prstGeom prst="ellipse">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a:ln>
                <a:noFill/>
              </a:ln>
              <a:solidFill>
                <a:schemeClr val="tx1"/>
              </a:solidFill>
              <a:effectLst/>
              <a:latin typeface="Arial" charset="0"/>
              <a:ea typeface="ＭＳ Ｐゴシック" pitchFamily="-80" charset="-128"/>
            </a:endParaRPr>
          </a:p>
        </p:txBody>
      </p:sp>
      <p:sp>
        <p:nvSpPr>
          <p:cNvPr id="7" name="Elipse 6">
            <a:extLst>
              <a:ext uri="{FF2B5EF4-FFF2-40B4-BE49-F238E27FC236}">
                <a16:creationId xmlns:a16="http://schemas.microsoft.com/office/drawing/2014/main" id="{B79A01BF-E734-9945-928C-831755C0F7CD}"/>
              </a:ext>
            </a:extLst>
          </p:cNvPr>
          <p:cNvSpPr/>
          <p:nvPr/>
        </p:nvSpPr>
        <p:spPr bwMode="auto">
          <a:xfrm>
            <a:off x="1115616" y="4941168"/>
            <a:ext cx="216024" cy="216024"/>
          </a:xfrm>
          <a:prstGeom prst="ellipse">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a:ln>
                <a:noFill/>
              </a:ln>
              <a:solidFill>
                <a:schemeClr val="tx1"/>
              </a:solidFill>
              <a:effectLst/>
              <a:latin typeface="Arial" charset="0"/>
              <a:ea typeface="ＭＳ Ｐゴシック" pitchFamily="-80" charset="-128"/>
            </a:endParaRPr>
          </a:p>
        </p:txBody>
      </p:sp>
    </p:spTree>
    <p:extLst>
      <p:ext uri="{BB962C8B-B14F-4D97-AF65-F5344CB8AC3E}">
        <p14:creationId xmlns:p14="http://schemas.microsoft.com/office/powerpoint/2010/main" val="3838673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7CB1B61-3EDA-D721-E00A-DAA90870CE5F}"/>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755576" y="620688"/>
            <a:ext cx="7763363" cy="4320480"/>
          </a:xfrm>
          <a:prstGeom prst="rect">
            <a:avLst/>
          </a:prstGeom>
        </p:spPr>
      </p:pic>
    </p:spTree>
    <p:extLst>
      <p:ext uri="{BB962C8B-B14F-4D97-AF65-F5344CB8AC3E}">
        <p14:creationId xmlns:p14="http://schemas.microsoft.com/office/powerpoint/2010/main" val="3993591524"/>
      </p:ext>
    </p:extLst>
  </p:cSld>
  <p:clrMapOvr>
    <a:masterClrMapping/>
  </p:clrMapOvr>
</p:sld>
</file>

<file path=ppt/theme/theme1.xml><?xml version="1.0" encoding="utf-8"?>
<a:theme xmlns:a="http://schemas.openxmlformats.org/drawingml/2006/main" name="aulaempresa">
  <a:themeElements>
    <a:clrScheme name="aulaempres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ulaempres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aulaempres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ulaempres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ulaempres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ulaempres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ulaempres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ulaempres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ulaempres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ulaempres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ulaempres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ulaempres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ulaempres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ulaempres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JOSE LUIS:aulaempresa.pot</Template>
  <TotalTime>2449</TotalTime>
  <Words>448</Words>
  <Application>Microsoft Office PowerPoint</Application>
  <PresentationFormat>Presentación en pantalla (4:3)</PresentationFormat>
  <Paragraphs>60</Paragraphs>
  <Slides>14</Slides>
  <Notes>6</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14</vt:i4>
      </vt:variant>
    </vt:vector>
  </HeadingPairs>
  <TitlesOfParts>
    <vt:vector size="16" baseType="lpstr">
      <vt:lpstr>Arial</vt:lpstr>
      <vt:lpstr>aulaempresa</vt:lpstr>
      <vt:lpstr>Presentación de PowerPoint</vt:lpstr>
      <vt:lpstr>¿Qué aprenderemos hoy?</vt:lpstr>
      <vt:lpstr>¿Qué es el Análisis  FODA?</vt:lpstr>
      <vt:lpstr>Presentación de PowerPoint</vt:lpstr>
      <vt:lpstr>Fortalezas (ejemplos)</vt:lpstr>
      <vt:lpstr>Debilidades (ejemplos)</vt:lpstr>
      <vt:lpstr>Oportunidades (ejemplos)</vt:lpstr>
      <vt:lpstr>Amenazas (ejemplos)</vt:lpstr>
      <vt:lpstr>Matriz FODA</vt:lpstr>
      <vt:lpstr>Aplicación del FODA  en la estrategia</vt:lpstr>
      <vt:lpstr>Conclusión</vt:lpstr>
      <vt:lpstr>Aplicando lo aprendido</vt:lpstr>
      <vt:lpstr>Sin embargo, enfrenta algunos desafíos importantes: La competencia ha aumentado con la llegada de grandes marcas al sector orgánico. Su producción depende de condiciones climáticas que afectan la cosecha. No cuenta con una estrategia de marketing digital clara. Tiene buena reputación por la calidad del producto y el trato directo con los clientes. Existe interés en el extranjero por café orgánico de origen. </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family</dc:creator>
  <cp:keywords/>
  <dc:description/>
  <cp:lastModifiedBy>Docente</cp:lastModifiedBy>
  <cp:revision>110</cp:revision>
  <cp:lastPrinted>2019-04-29T17:59:24Z</cp:lastPrinted>
  <dcterms:created xsi:type="dcterms:W3CDTF">2008-07-11T00:22:00Z</dcterms:created>
  <dcterms:modified xsi:type="dcterms:W3CDTF">2025-03-21T17:13:09Z</dcterms:modified>
  <cp:category/>
</cp:coreProperties>
</file>