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cente" initials="D" lastIdx="2" clrIdx="0">
    <p:extLst>
      <p:ext uri="{19B8F6BF-5375-455C-9EA6-DF929625EA0E}">
        <p15:presenceInfo xmlns:p15="http://schemas.microsoft.com/office/powerpoint/2012/main" userId="Doc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3673A5"/>
    <a:srgbClr val="FFD34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738" autoAdjust="0"/>
  </p:normalViewPr>
  <p:slideViewPr>
    <p:cSldViewPr snapToGrid="0">
      <p:cViewPr varScale="1">
        <p:scale>
          <a:sx n="86" d="100"/>
          <a:sy n="86" d="100"/>
        </p:scale>
        <p:origin x="48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8B1C0-3660-4F5B-823B-EE68244810D6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E0D-70ED-4F10-917C-F1440B52740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395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BCFFE-ABC2-3F5E-EA11-AE0834900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E32993-9B8B-75AC-C5C8-4B4121A7B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A775D-0EC0-30E4-D540-25AE588D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0348E-4B66-ACF8-1463-F80582C8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8EE0A-233F-8F58-14FC-D81AF9D2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9493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E946C-736E-4E4C-E870-2BF597A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9D18F-1A0F-7484-10C3-78286A1EF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165C4C-5B6B-AECB-C62F-EAFDB965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B9A480-6559-370A-DEEF-ED84D610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D58E2-D3D0-7FD6-BA6C-A8864F87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791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4E607-D20C-2D78-21F6-9355E05E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58A21E-0E87-8B37-B258-A88E24374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FDE4B9-424E-71FE-6EDD-803AAB6F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492E4-3D70-1F66-5542-D09B3AAD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0E640-A15C-52AD-7853-53E6FC00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261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F4A72-320B-BB2B-7A41-B7B1910C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E17B6-5248-A4FE-E457-1833B9756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812100-51A4-5287-B371-78F6ED9E1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1BD16B-FE08-ADFE-FE1B-CC00E333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571375-A87E-3686-78F8-BE9462BD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8A5C14-944D-1F5C-54D5-86CF1EB5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293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37C06-C637-830C-5BFE-A1772530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9D010-7E5F-E148-E227-3535CA700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E67991-BBFF-D604-8E87-C019FA30D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6AF814-D13B-24C5-1041-D63E5152B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59B5CBD-B40F-0FA7-1AA7-9A7018365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1B9C760-74B9-409A-D7FE-B51AC6C0E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4999B33-670D-AD7D-2B95-45934092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3031E29-0AD5-F39E-BF5B-B82B1F7E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554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6CEC8-26C1-641F-F343-A9E56A1E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0B8759-5E28-9F45-5782-D7241A12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183F6E-D3FF-2CB2-3F51-F633B1D1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F41C51-B05C-9B78-8D46-80101827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787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0A7322-0BB4-D2BB-EF4D-E75177D2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B290C4-AC32-982A-6A28-85307FDB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975533-5871-B8C7-CCD6-B0639778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7344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E3CAD-9D6E-B507-EEFF-D75036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D3303B-F7C5-2478-E1BE-2503962E3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4E426C-C90A-C244-65D0-510DEE321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4DA749-B92D-66E6-8AE3-7B58EEAA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EB02EF-F629-6908-1F44-3A9DF347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759968-31CA-12CD-FFD7-2C2DA9A8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70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90CD7-3575-FF06-6662-F229356F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3A87F2-3E27-B342-2702-62D5A75EA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3A5C57-B758-1A77-E7E2-1B9A2AD0A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34D293-1C59-3D87-5076-30DDCB4F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4FDD22-E5F0-046E-B5BF-DCC91009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59A546-D776-1A5E-66EF-BDFFBC2D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952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B1A4-AD9B-D39E-F1D2-70A13969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60CB55-A095-C4A3-9AA5-51A669001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7430C7-C64F-A114-9574-87BC0E12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5FDB1-C8DE-CD1E-992F-50FC6DB1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919FE-033A-8BBC-890E-1E9CBA92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05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E5FD54-EFC3-9BC9-4273-E6F08D4F4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2C0E89-A46B-6ACD-DBF1-041801B3E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E034DF-6A08-6413-253C-DDA7E4AE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4CC3E5-B9A6-9D4A-8D07-10857FF1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350D9-F92A-690C-5A1B-5115CEFB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97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742E2A-6CEA-B4BF-5FD4-5415FD85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3E2B76-9963-0165-6D0F-1D67E6E4C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5831B6-8117-0410-6AF8-C3BCB4C32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CAE3-5D81-4520-B6F3-920BE83F421D}" type="datetimeFigureOut">
              <a:rPr lang="es-PE" smtClean="0"/>
              <a:t>28/04/2026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D57C07-A13C-216F-8A59-BE20D645C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BBB370-63F1-62A9-AB6C-95A833B20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961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1169407-F566-FAE0-E038-09E7FD5ACB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3A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7A03BC-63B1-A93F-005B-643712FCBA8E}"/>
              </a:ext>
            </a:extLst>
          </p:cNvPr>
          <p:cNvSpPr/>
          <p:nvPr/>
        </p:nvSpPr>
        <p:spPr>
          <a:xfrm>
            <a:off x="10500852" y="827818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07</a:t>
            </a:r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91C59F-EC42-B3C4-4719-02040609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771" y="4296918"/>
            <a:ext cx="9146458" cy="1130249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>
                <a:solidFill>
                  <a:srgbClr val="3673A5"/>
                </a:solidFill>
                <a:latin typeface="Arial Black" panose="020B0A04020102020204" pitchFamily="34" charset="0"/>
              </a:rPr>
              <a:t>ComboBox</a:t>
            </a:r>
            <a:endParaRPr lang="es-PE" sz="4000" b="1" dirty="0">
              <a:solidFill>
                <a:srgbClr val="3673A5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511F88E-8F4D-D1B3-4728-5D11A54235F8}"/>
              </a:ext>
            </a:extLst>
          </p:cNvPr>
          <p:cNvSpPr/>
          <p:nvPr/>
        </p:nvSpPr>
        <p:spPr>
          <a:xfrm>
            <a:off x="0" y="6626242"/>
            <a:ext cx="12192000" cy="231758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C997774-1A05-9955-440F-1D392C6275EB}"/>
              </a:ext>
            </a:extLst>
          </p:cNvPr>
          <p:cNvSpPr/>
          <p:nvPr/>
        </p:nvSpPr>
        <p:spPr>
          <a:xfrm>
            <a:off x="981871" y="6782539"/>
            <a:ext cx="10058400" cy="88777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78FC86-F184-8F63-4B24-028079AE3DA4}"/>
              </a:ext>
            </a:extLst>
          </p:cNvPr>
          <p:cNvSpPr txBox="1">
            <a:spLocks/>
          </p:cNvSpPr>
          <p:nvPr/>
        </p:nvSpPr>
        <p:spPr>
          <a:xfrm>
            <a:off x="1522771" y="5034577"/>
            <a:ext cx="9146458" cy="1130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Enviar datos a Excel</a:t>
            </a:r>
            <a:endParaRPr lang="es-PE" sz="4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12E85115-0432-2BB2-41E8-1945BF2D5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51" y="831516"/>
            <a:ext cx="5556865" cy="31257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0778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AB29EF53-0A06-D0EB-65D6-399D5B1FFCF5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55B47-5648-09DE-74B5-A3A4C306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734" y="5337127"/>
            <a:ext cx="8038286" cy="1325563"/>
          </a:xfrm>
        </p:spPr>
        <p:txBody>
          <a:bodyPr>
            <a:normAutofit/>
          </a:bodyPr>
          <a:lstStyle/>
          <a:p>
            <a:r>
              <a:rPr lang="es-PE" sz="5400" b="1" dirty="0" err="1">
                <a:solidFill>
                  <a:srgbClr val="FF0000"/>
                </a:solidFill>
              </a:rPr>
              <a:t>py</a:t>
            </a:r>
            <a:r>
              <a:rPr lang="es-PE" sz="5400" b="1" dirty="0">
                <a:solidFill>
                  <a:srgbClr val="FF0000"/>
                </a:solidFill>
              </a:rPr>
              <a:t> -m </a:t>
            </a:r>
            <a:r>
              <a:rPr lang="es-PE" sz="5400" b="1" dirty="0" err="1">
                <a:solidFill>
                  <a:srgbClr val="FF0000"/>
                </a:solidFill>
              </a:rPr>
              <a:t>pip</a:t>
            </a:r>
            <a:r>
              <a:rPr lang="es-PE" sz="5400" b="1" dirty="0">
                <a:solidFill>
                  <a:srgbClr val="FF0000"/>
                </a:solidFill>
              </a:rPr>
              <a:t> </a:t>
            </a:r>
            <a:r>
              <a:rPr lang="es-PE" sz="5400" b="1" dirty="0" err="1">
                <a:solidFill>
                  <a:srgbClr val="FF0000"/>
                </a:solidFill>
              </a:rPr>
              <a:t>install</a:t>
            </a:r>
            <a:r>
              <a:rPr lang="es-PE" sz="5400" b="1" dirty="0">
                <a:solidFill>
                  <a:srgbClr val="FF0000"/>
                </a:solidFill>
              </a:rPr>
              <a:t> </a:t>
            </a:r>
            <a:r>
              <a:rPr lang="es-PE" sz="5400" b="1" dirty="0" err="1">
                <a:solidFill>
                  <a:srgbClr val="FF0000"/>
                </a:solidFill>
              </a:rPr>
              <a:t>openpyxl</a:t>
            </a:r>
            <a:endParaRPr lang="es-PE" sz="5400" b="1" dirty="0">
              <a:solidFill>
                <a:srgbClr val="FF0000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1C33445-E7D4-A6D1-EDF7-110D429AFB19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524976-B14D-58D4-EA1A-08777A676534}"/>
              </a:ext>
            </a:extLst>
          </p:cNvPr>
          <p:cNvSpPr txBox="1"/>
          <p:nvPr/>
        </p:nvSpPr>
        <p:spPr>
          <a:xfrm>
            <a:off x="765616" y="488271"/>
            <a:ext cx="9254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Abrir la terminal</a:t>
            </a:r>
          </a:p>
          <a:p>
            <a:r>
              <a:rPr lang="es-ES" sz="2400" dirty="0"/>
              <a:t>Puedes hacerlo de 3 formas:</a:t>
            </a:r>
          </a:p>
          <a:p>
            <a:r>
              <a:rPr lang="es-ES" sz="2400" dirty="0"/>
              <a:t>Menú: </a:t>
            </a:r>
            <a:r>
              <a:rPr lang="es-ES" sz="2400" b="1" dirty="0"/>
              <a:t>Terminal → New Terminal</a:t>
            </a:r>
            <a:endParaRPr lang="es-ES" sz="2400" dirty="0"/>
          </a:p>
          <a:p>
            <a:endParaRPr lang="es-PE" sz="2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D05755A-A265-9741-D828-CBE02FB81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674" y="2057931"/>
            <a:ext cx="5732649" cy="302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49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AAC918-288B-DCD3-7A7A-AACB4EBB8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2779"/>
            <a:ext cx="10515600" cy="824483"/>
          </a:xfrm>
        </p:spPr>
        <p:txBody>
          <a:bodyPr/>
          <a:lstStyle/>
          <a:p>
            <a:r>
              <a:rPr lang="es-PE" b="1" dirty="0">
                <a:solidFill>
                  <a:srgbClr val="FF0000"/>
                </a:solidFill>
              </a:rPr>
              <a:t>1. Importación de librerías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A2D335-FD99-259E-0F0A-ED58F0984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12" y="1603303"/>
            <a:ext cx="9276237" cy="1748914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F86A46E6-2D74-6E2E-7935-87575D95318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350333" y="3754455"/>
            <a:ext cx="8735628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44500" marR="0" lvl="0" indent="-444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5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kumimoji="0" lang="es-PE" altLang="es-PE" sz="25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crea la interfaz gráfica (ventanas, botones, etc.) </a:t>
            </a:r>
          </a:p>
          <a:p>
            <a:pPr marL="444500" marR="0" lvl="0" indent="-444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5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ttk</a:t>
            </a:r>
            <a:r>
              <a:rPr kumimoji="0" lang="es-PE" altLang="es-PE" sz="25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permite usar ComboBox </a:t>
            </a:r>
          </a:p>
          <a:p>
            <a:pPr marL="444500" marR="0" lvl="0" indent="-444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5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messagebox</a:t>
            </a:r>
            <a:r>
              <a:rPr kumimoji="0" lang="es-PE" altLang="es-PE" sz="25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muestra mensajes emergentes </a:t>
            </a:r>
          </a:p>
          <a:p>
            <a:pPr marL="444500" marR="0" lvl="0" indent="-444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5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openpyxl</a:t>
            </a:r>
            <a:r>
              <a:rPr kumimoji="0" lang="es-PE" altLang="es-PE" sz="25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trabaja con archivos de Excel </a:t>
            </a:r>
          </a:p>
          <a:p>
            <a:pPr marL="444500" marR="0" lvl="0" indent="-444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25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os: verifica si un </a:t>
            </a:r>
            <a:r>
              <a:rPr kumimoji="0" lang="es-PE" altLang="es-PE" sz="2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archivo</a:t>
            </a:r>
            <a:r>
              <a:rPr kumimoji="0" lang="es-PE" altLang="es-PE" sz="25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existe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2B23140-9448-A493-897A-1FA89A6214EF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164A4A4-8322-19AF-00D0-728BAD235563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33797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9199C02-7EA9-1BE0-43C3-08963DCE4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17" y="1428180"/>
            <a:ext cx="5476043" cy="37652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0656CE6-9FB1-CE2E-9872-3F1F4169A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412" y="2174101"/>
            <a:ext cx="5149693" cy="200346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3B337EF-BCC8-4FD9-2AB6-39B321488127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9F27956-A479-CEC4-1C2B-643B44BA2DF3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DADA4E14-1079-C099-2180-B5B6D17AEB33}"/>
              </a:ext>
            </a:extLst>
          </p:cNvPr>
          <p:cNvCxnSpPr>
            <a:cxnSpLocks/>
          </p:cNvCxnSpPr>
          <p:nvPr/>
        </p:nvCxnSpPr>
        <p:spPr>
          <a:xfrm>
            <a:off x="6194320" y="442081"/>
            <a:ext cx="0" cy="5741788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097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DAD994F-1822-835D-C978-5F55B4AB1AF3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B565054-8D4B-ACF2-3629-041E64F370D2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9C9CFB0-8A3B-16D7-A304-E16010B21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494" y="305865"/>
            <a:ext cx="8117741" cy="603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54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D311970-B512-1190-C933-88A88CC08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179" y="416876"/>
            <a:ext cx="9274229" cy="545126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F768FFD-2A8B-169E-6D69-2B08B3D81B19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E425760-14EC-3C7F-493C-18BA24F57C16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0907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0AE7ED0-2555-18D8-32F1-860D4244C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827" y="677197"/>
            <a:ext cx="8348642" cy="399032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8D8FBEC-4BE4-38FC-5375-4EF5D8E2CA6B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B812874-CA81-E539-042F-6276CB1B3516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47986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8267C09-1C7E-14AA-D787-89783D061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875" y="504003"/>
            <a:ext cx="6181560" cy="528423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F88B5E-5663-CB2E-6B90-8CE7856419ED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7B29E06-D98D-E68C-8485-C86F61FFEB00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1030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17983</TotalTime>
  <Words>69</Words>
  <Application>Microsoft Office PowerPoint</Application>
  <PresentationFormat>Panorámica</PresentationFormat>
  <Paragraphs>13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Tema de Office</vt:lpstr>
      <vt:lpstr>ComboBox</vt:lpstr>
      <vt:lpstr>py -m pip install openpyxl</vt:lpstr>
      <vt:lpstr>1. Importación de librerías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ARIANA HERVIAS SALAS</cp:lastModifiedBy>
  <cp:revision>31</cp:revision>
  <dcterms:created xsi:type="dcterms:W3CDTF">2024-08-29T17:11:47Z</dcterms:created>
  <dcterms:modified xsi:type="dcterms:W3CDTF">2026-04-29T04:19:23Z</dcterms:modified>
</cp:coreProperties>
</file>