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72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E21D58-B729-4150-BEF6-4906AA078BB4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A4F82-7AE7-4C2C-BF16-3D52B01BC58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222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A23FA0-731F-54B7-DE15-47EEA1532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9C77FEA-BC00-73B1-0997-6B14B624DB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33E85C-5C8D-BE4C-9572-B6263D99C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21E6-215C-4730-9486-D1AFB7FF3689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3A9170-3623-E77E-34E7-D8FE20DF8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743595-D1C2-E860-F1BB-F90CB52C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4F2B-E61A-4331-AAC2-26BC5087A0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40713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856B37-B6DE-C14C-F0DD-770D78A51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88E683-B477-AECB-84FD-07AEDB338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CD2424-4343-4A4E-5407-4906DB22D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21E6-215C-4730-9486-D1AFB7FF3689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981A26-DB7E-A085-8A45-848CE214B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54EA51-54E1-95ED-DDAD-B6EF038F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4F2B-E61A-4331-AAC2-26BC5087A0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59898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84F48-CCEA-3960-B835-9B9EA128E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E2E8BF-6C94-C1AC-9957-86F74F0B5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7DDD11-E8AD-B011-E489-6E6BA0D59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21E6-215C-4730-9486-D1AFB7FF3689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EF01ED-60B5-EE01-8A6D-46EEB5D6B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BB7E57-836C-9C9B-C6BC-3183A5EDD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4F2B-E61A-4331-AAC2-26BC5087A0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62694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475F44-91ED-B888-250C-FB961237E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6B5784-D5BD-1DED-F021-540B749973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47AEEC9-89F7-F853-5C32-4F187BD91B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1F2D061-83B2-3AF1-4E0A-867EEFB6B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21E6-215C-4730-9486-D1AFB7FF3689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79D7D44-7FB5-1CAF-9379-D99697009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FE2A26-647B-9D88-D071-F9E81CFE1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4F2B-E61A-4331-AAC2-26BC5087A0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4127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6672B-EB69-6B5C-072C-A64EB077E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B3D601-3BBB-B78D-757E-5CA7FEED4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E62B196-3BF8-7221-A025-DB81780CE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622CFB2-FC29-C7A3-8647-209B1D28CC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CDDF952-99E2-351B-DAF6-FCA7E6342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01B21F0-CAD4-A13F-CF56-D0E530DCC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21E6-215C-4730-9486-D1AFB7FF3689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C8DCA7-DE26-7C03-FA4D-5ABF2D072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A844780-3F05-DAAB-8314-08F150F8B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4F2B-E61A-4331-AAC2-26BC5087A0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5678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7BE54C-8FC2-94B3-61FC-AF921BF5A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18551C8-C1CE-8189-0B87-F5B65F39B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21E6-215C-4730-9486-D1AFB7FF3689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A95024-CF40-A19A-541C-3CE0A2696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E63B1CB-841D-0C89-17DE-3D4B05106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4F2B-E61A-4331-AAC2-26BC5087A0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82075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03F6CE-49D5-4640-D894-54D380AD1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21E6-215C-4730-9486-D1AFB7FF3689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5AB2204-8776-CA11-5FDD-E234A3DCE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7D05D89-E57F-5AB4-FF7B-7F7C3D29A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4F2B-E61A-4331-AAC2-26BC5087A0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22534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54FF11-92D3-5B93-C80F-6A90555BB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C07471-2588-A32F-CC9C-3121F9D3E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938F347-06EA-0A36-9E7F-DB4C2F990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4857F6F-AA1F-44E0-CD2D-78F334795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21E6-215C-4730-9486-D1AFB7FF3689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CCD90D-534A-AD1A-31A5-3D47234C8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12CAF8-5146-F083-7B4B-8A7704F74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4F2B-E61A-4331-AAC2-26BC5087A0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16988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D155E1-E14A-AD45-98BB-9843EF14E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66383E7-B426-E85D-AFAC-BE73EE56F2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DD78745-2FF5-6977-05B6-5ECCF71B1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A881DD-E279-0355-334E-F511F8A4D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21E6-215C-4730-9486-D1AFB7FF3689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969FC3-A366-CC60-6C5C-5AE7D24C0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6953382-77C6-9250-904D-F62813BC8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4F2B-E61A-4331-AAC2-26BC5087A0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09622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F1EB07-2A14-39D4-1CE9-2FEB5BFF2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F1A561-83A2-1624-EC1D-A977EFE6C9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1AC8D9-616E-9028-4A1D-CD0A7C09B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21E6-215C-4730-9486-D1AFB7FF3689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A05301-B759-BD6A-C747-A5EC5BAD9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AE209C-2365-700F-D5C3-351B10447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4F2B-E61A-4331-AAC2-26BC5087A0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9802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5A47136-9728-9ED8-30AF-8C5DCAD111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250567-8134-BE59-45E9-0B543C2D7B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7B3591-6E96-30AE-8574-2ADFA8FCB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21E6-215C-4730-9486-D1AFB7FF3689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D4F479-E2E3-51B7-4F7E-C106643CC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9E4553-0C43-71D5-411A-DD8BB2D96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4F2B-E61A-4331-AAC2-26BC5087A0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503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478DDFA-CCAE-78EB-A25A-3E3E11FB5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B3E4949-715C-684A-B8A8-C1A605217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4C6C07-7A9A-E4E6-1B6E-4CC15F6B0A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921E6-215C-4730-9486-D1AFB7FF3689}" type="datetimeFigureOut">
              <a:rPr lang="es-PE" smtClean="0"/>
              <a:t>5/04/2026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4F3832-2ED0-923C-6BB9-3EBAE76A9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7B137-4208-F0C8-4EC8-B3B3AAF13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B4F2B-E61A-4331-AAC2-26BC5087A0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9134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BD670D31-C28D-B9DD-F893-75F451BF494A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3972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pic>
        <p:nvPicPr>
          <p:cNvPr id="4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14174EED-EDB7-3B37-A3A7-E20A62B21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909" y="693174"/>
            <a:ext cx="5206181" cy="29284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2B12A98-39F8-E5AF-7799-8F8998874BD8}"/>
              </a:ext>
            </a:extLst>
          </p:cNvPr>
          <p:cNvSpPr txBox="1"/>
          <p:nvPr/>
        </p:nvSpPr>
        <p:spPr>
          <a:xfrm>
            <a:off x="7138218" y="5947461"/>
            <a:ext cx="4409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972A1"/>
                </a:solidFill>
              </a:rPr>
              <a:t>Prof. Freddy Hervias Vargas</a:t>
            </a:r>
            <a:endParaRPr lang="es-PE" sz="2800" b="1" dirty="0">
              <a:solidFill>
                <a:srgbClr val="3972A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AD4CA44-DAF2-EA04-D1C5-9D8070CD67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39" y="5442154"/>
            <a:ext cx="1092733" cy="122918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75291F88-0571-DD5C-FDDF-1689491D35B0}"/>
              </a:ext>
            </a:extLst>
          </p:cNvPr>
          <p:cNvSpPr/>
          <p:nvPr/>
        </p:nvSpPr>
        <p:spPr>
          <a:xfrm>
            <a:off x="10500852" y="693174"/>
            <a:ext cx="1691148" cy="796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/>
              <a:t>03</a:t>
            </a:r>
            <a:endParaRPr lang="es-PE" sz="4400" b="1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CC7E91A3-3B00-D971-61E2-6F5D8FFC8031}"/>
              </a:ext>
            </a:extLst>
          </p:cNvPr>
          <p:cNvSpPr txBox="1">
            <a:spLocks/>
          </p:cNvSpPr>
          <p:nvPr/>
        </p:nvSpPr>
        <p:spPr>
          <a:xfrm>
            <a:off x="1522770" y="3881042"/>
            <a:ext cx="9146458" cy="7964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Ejercicios con </a:t>
            </a:r>
            <a:r>
              <a:rPr lang="es-E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Label</a:t>
            </a:r>
            <a:r>
              <a:rPr lang="es-E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</a:t>
            </a:r>
            <a:r>
              <a:rPr lang="es-E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</a:t>
            </a:r>
            <a:endParaRPr lang="es-PE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99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A8218E4-84A5-8BDE-7832-EE1A0749C391}"/>
              </a:ext>
            </a:extLst>
          </p:cNvPr>
          <p:cNvSpPr/>
          <p:nvPr/>
        </p:nvSpPr>
        <p:spPr>
          <a:xfrm>
            <a:off x="3566650" y="6638413"/>
            <a:ext cx="4916949" cy="219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E2591C7-D36C-C34A-2A11-D5011D934685}"/>
              </a:ext>
            </a:extLst>
          </p:cNvPr>
          <p:cNvSpPr txBox="1"/>
          <p:nvPr/>
        </p:nvSpPr>
        <p:spPr>
          <a:xfrm>
            <a:off x="592666" y="601134"/>
            <a:ext cx="7315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err="1"/>
              <a:t>import</a:t>
            </a:r>
            <a:r>
              <a:rPr lang="es-PE" dirty="0"/>
              <a:t> </a:t>
            </a:r>
            <a:r>
              <a:rPr lang="es-PE" dirty="0" err="1"/>
              <a:t>tkinter</a:t>
            </a:r>
            <a:r>
              <a:rPr lang="es-PE" dirty="0"/>
              <a:t> as </a:t>
            </a:r>
            <a:r>
              <a:rPr lang="es-PE" dirty="0" err="1"/>
              <a:t>tk</a:t>
            </a:r>
            <a:endParaRPr lang="es-PE" dirty="0"/>
          </a:p>
          <a:p>
            <a:r>
              <a:rPr lang="es-PE" dirty="0" err="1"/>
              <a:t>def</a:t>
            </a:r>
            <a:r>
              <a:rPr lang="es-PE" dirty="0"/>
              <a:t> mostrar():</a:t>
            </a:r>
          </a:p>
          <a:p>
            <a:r>
              <a:rPr lang="es-PE" dirty="0"/>
              <a:t>    texto = </a:t>
            </a:r>
            <a:r>
              <a:rPr lang="es-PE" dirty="0" err="1"/>
              <a:t>entrada.get</a:t>
            </a:r>
            <a:r>
              <a:rPr lang="es-PE" dirty="0"/>
              <a:t>()</a:t>
            </a:r>
          </a:p>
          <a:p>
            <a:r>
              <a:rPr lang="es-PE" dirty="0"/>
              <a:t>    </a:t>
            </a:r>
            <a:r>
              <a:rPr lang="es-PE" dirty="0" err="1"/>
              <a:t>etiqueta.config</a:t>
            </a:r>
            <a:r>
              <a:rPr lang="es-PE" dirty="0"/>
              <a:t>(</a:t>
            </a:r>
            <a:r>
              <a:rPr lang="es-PE" dirty="0" err="1"/>
              <a:t>text</a:t>
            </a:r>
            <a:r>
              <a:rPr lang="es-PE" dirty="0"/>
              <a:t>=texto, </a:t>
            </a:r>
            <a:r>
              <a:rPr lang="es-PE" dirty="0" err="1"/>
              <a:t>fg</a:t>
            </a:r>
            <a:r>
              <a:rPr lang="es-PE" dirty="0"/>
              <a:t>="red")</a:t>
            </a:r>
          </a:p>
          <a:p>
            <a:br>
              <a:rPr lang="es-PE" dirty="0"/>
            </a:br>
            <a:r>
              <a:rPr lang="es-PE" dirty="0"/>
              <a:t>ventana = </a:t>
            </a:r>
            <a:r>
              <a:rPr lang="es-PE" dirty="0" err="1"/>
              <a:t>tk.Tk</a:t>
            </a:r>
            <a:r>
              <a:rPr lang="es-PE" dirty="0"/>
              <a:t>()</a:t>
            </a:r>
          </a:p>
          <a:p>
            <a:r>
              <a:rPr lang="es-PE" dirty="0" err="1"/>
              <a:t>ventana.geometry</a:t>
            </a:r>
            <a:r>
              <a:rPr lang="es-PE" dirty="0"/>
              <a:t>("300x200")</a:t>
            </a:r>
          </a:p>
          <a:p>
            <a:r>
              <a:rPr lang="es-PE" dirty="0" err="1"/>
              <a:t>ventana.configure</a:t>
            </a:r>
            <a:r>
              <a:rPr lang="es-PE" dirty="0"/>
              <a:t>(</a:t>
            </a:r>
            <a:r>
              <a:rPr lang="es-PE" dirty="0" err="1"/>
              <a:t>bg</a:t>
            </a:r>
            <a:r>
              <a:rPr lang="es-PE" dirty="0"/>
              <a:t>="</a:t>
            </a:r>
            <a:r>
              <a:rPr lang="es-PE" dirty="0" err="1"/>
              <a:t>white</a:t>
            </a:r>
            <a:r>
              <a:rPr lang="es-PE" dirty="0"/>
              <a:t>")</a:t>
            </a:r>
          </a:p>
          <a:p>
            <a:br>
              <a:rPr lang="es-PE" dirty="0"/>
            </a:br>
            <a:r>
              <a:rPr lang="es-PE" dirty="0"/>
              <a:t>entrada = </a:t>
            </a:r>
            <a:r>
              <a:rPr lang="es-PE" dirty="0" err="1"/>
              <a:t>tk.Entry</a:t>
            </a:r>
            <a:r>
              <a:rPr lang="es-PE" dirty="0"/>
              <a:t>(ventana, </a:t>
            </a:r>
            <a:r>
              <a:rPr lang="es-PE" dirty="0" err="1"/>
              <a:t>width</a:t>
            </a:r>
            <a:r>
              <a:rPr lang="es-PE" dirty="0"/>
              <a:t>=25, </a:t>
            </a:r>
            <a:r>
              <a:rPr lang="es-PE" dirty="0" err="1"/>
              <a:t>font</a:t>
            </a:r>
            <a:r>
              <a:rPr lang="es-PE" dirty="0"/>
              <a:t>=("Arial", 12))</a:t>
            </a:r>
          </a:p>
          <a:p>
            <a:r>
              <a:rPr lang="es-PE" dirty="0" err="1"/>
              <a:t>entrada.pack</a:t>
            </a:r>
            <a:r>
              <a:rPr lang="es-PE" dirty="0"/>
              <a:t>(</a:t>
            </a:r>
            <a:r>
              <a:rPr lang="es-PE" dirty="0" err="1"/>
              <a:t>pady</a:t>
            </a:r>
            <a:r>
              <a:rPr lang="es-PE" dirty="0"/>
              <a:t>=10)</a:t>
            </a:r>
          </a:p>
          <a:p>
            <a:br>
              <a:rPr lang="es-PE" dirty="0"/>
            </a:br>
            <a:r>
              <a:rPr lang="es-PE" dirty="0" err="1"/>
              <a:t>tk.Button</a:t>
            </a:r>
            <a:r>
              <a:rPr lang="es-PE" dirty="0"/>
              <a:t>(ventana, </a:t>
            </a:r>
            <a:r>
              <a:rPr lang="es-PE" dirty="0" err="1"/>
              <a:t>text</a:t>
            </a:r>
            <a:r>
              <a:rPr lang="es-PE" dirty="0"/>
              <a:t>="Mostrar", </a:t>
            </a:r>
            <a:r>
              <a:rPr lang="es-PE" dirty="0" err="1"/>
              <a:t>bg</a:t>
            </a:r>
            <a:r>
              <a:rPr lang="es-PE" dirty="0"/>
              <a:t>="</a:t>
            </a:r>
            <a:r>
              <a:rPr lang="es-PE" dirty="0" err="1"/>
              <a:t>orange</a:t>
            </a:r>
            <a:r>
              <a:rPr lang="es-PE" dirty="0"/>
              <a:t>", </a:t>
            </a:r>
            <a:r>
              <a:rPr lang="es-PE" dirty="0" err="1"/>
              <a:t>fg</a:t>
            </a:r>
            <a:r>
              <a:rPr lang="es-PE" dirty="0"/>
              <a:t>="</a:t>
            </a:r>
            <a:r>
              <a:rPr lang="es-PE" dirty="0" err="1"/>
              <a:t>black</a:t>
            </a:r>
            <a:r>
              <a:rPr lang="es-PE" dirty="0"/>
              <a:t>", </a:t>
            </a:r>
            <a:r>
              <a:rPr lang="es-PE" dirty="0" err="1"/>
              <a:t>command</a:t>
            </a:r>
            <a:r>
              <a:rPr lang="es-PE" dirty="0"/>
              <a:t>=mostrar).pack(</a:t>
            </a:r>
            <a:r>
              <a:rPr lang="es-PE" dirty="0" err="1"/>
              <a:t>pady</a:t>
            </a:r>
            <a:r>
              <a:rPr lang="es-PE" dirty="0"/>
              <a:t>=10)</a:t>
            </a:r>
          </a:p>
          <a:p>
            <a:endParaRPr lang="es-PE" dirty="0"/>
          </a:p>
          <a:p>
            <a:r>
              <a:rPr lang="es-PE" dirty="0"/>
              <a:t>etiqueta = </a:t>
            </a:r>
            <a:r>
              <a:rPr lang="es-PE" dirty="0" err="1"/>
              <a:t>tk.Label</a:t>
            </a:r>
            <a:r>
              <a:rPr lang="es-PE" dirty="0"/>
              <a:t>(ventana, </a:t>
            </a:r>
            <a:r>
              <a:rPr lang="es-PE" dirty="0" err="1"/>
              <a:t>text</a:t>
            </a:r>
            <a:r>
              <a:rPr lang="es-PE" dirty="0"/>
              <a:t>="", </a:t>
            </a:r>
            <a:r>
              <a:rPr lang="es-PE" dirty="0" err="1"/>
              <a:t>bg</a:t>
            </a:r>
            <a:r>
              <a:rPr lang="es-PE" dirty="0"/>
              <a:t>="</a:t>
            </a:r>
            <a:r>
              <a:rPr lang="es-PE" dirty="0" err="1"/>
              <a:t>white</a:t>
            </a:r>
            <a:r>
              <a:rPr lang="es-PE" dirty="0"/>
              <a:t>", </a:t>
            </a:r>
            <a:r>
              <a:rPr lang="es-PE" dirty="0" err="1"/>
              <a:t>font</a:t>
            </a:r>
            <a:r>
              <a:rPr lang="es-PE" dirty="0"/>
              <a:t>=("Arial", 16))</a:t>
            </a:r>
          </a:p>
          <a:p>
            <a:r>
              <a:rPr lang="es-PE" dirty="0" err="1"/>
              <a:t>etiqueta.pack</a:t>
            </a:r>
            <a:r>
              <a:rPr lang="es-PE" dirty="0"/>
              <a:t>()</a:t>
            </a:r>
          </a:p>
          <a:p>
            <a:r>
              <a:rPr lang="es-PE" dirty="0" err="1"/>
              <a:t>ventana.mainloop</a:t>
            </a:r>
            <a:r>
              <a:rPr lang="es-PE" dirty="0"/>
              <a:t>()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06C177A-84FF-695D-DFAD-D94477F45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133" y="468957"/>
            <a:ext cx="4360334" cy="33757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36051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0124DA-6930-1A63-3FB2-F0CB56548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467" y="610130"/>
            <a:ext cx="10515600" cy="753004"/>
          </a:xfrm>
        </p:spPr>
        <p:txBody>
          <a:bodyPr>
            <a:normAutofit/>
          </a:bodyPr>
          <a:lstStyle/>
          <a:p>
            <a:r>
              <a:rPr lang="es-PE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Limpiar campos con estilo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B26E96-A284-B08D-6462-98A84B19D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467" y="1896532"/>
            <a:ext cx="98552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PE" dirty="0" err="1"/>
              <a:t>import</a:t>
            </a:r>
            <a:r>
              <a:rPr lang="es-PE" dirty="0"/>
              <a:t> </a:t>
            </a:r>
            <a:r>
              <a:rPr lang="es-PE" dirty="0" err="1"/>
              <a:t>tkinter</a:t>
            </a:r>
            <a:r>
              <a:rPr lang="es-PE" dirty="0"/>
              <a:t> as </a:t>
            </a:r>
            <a:r>
              <a:rPr lang="es-PE" dirty="0" err="1"/>
              <a:t>tk</a:t>
            </a:r>
            <a:br>
              <a:rPr lang="es-PE" dirty="0"/>
            </a:br>
            <a:br>
              <a:rPr lang="es-PE" dirty="0"/>
            </a:br>
            <a:r>
              <a:rPr lang="es-PE" dirty="0" err="1"/>
              <a:t>def</a:t>
            </a:r>
            <a:r>
              <a:rPr lang="es-PE" dirty="0"/>
              <a:t> limpiar():</a:t>
            </a:r>
            <a:br>
              <a:rPr lang="es-PE" dirty="0"/>
            </a:br>
            <a:r>
              <a:rPr lang="es-PE" dirty="0" err="1"/>
              <a:t>entrada.delete</a:t>
            </a:r>
            <a:r>
              <a:rPr lang="es-PE" dirty="0"/>
              <a:t>(0, </a:t>
            </a:r>
            <a:r>
              <a:rPr lang="es-PE" dirty="0" err="1"/>
              <a:t>tk.END</a:t>
            </a:r>
            <a:r>
              <a:rPr lang="es-PE" dirty="0"/>
              <a:t>)</a:t>
            </a:r>
            <a:br>
              <a:rPr lang="es-PE" dirty="0"/>
            </a:br>
            <a:r>
              <a:rPr lang="es-PE" dirty="0" err="1"/>
              <a:t>etiqueta.config</a:t>
            </a:r>
            <a:r>
              <a:rPr lang="es-PE" dirty="0"/>
              <a:t>(</a:t>
            </a:r>
            <a:r>
              <a:rPr lang="es-PE" dirty="0" err="1"/>
              <a:t>text</a:t>
            </a:r>
            <a:r>
              <a:rPr lang="es-PE" dirty="0"/>
              <a:t>="")</a:t>
            </a:r>
            <a:br>
              <a:rPr lang="es-PE" dirty="0"/>
            </a:br>
            <a:br>
              <a:rPr lang="es-PE" dirty="0"/>
            </a:br>
            <a:r>
              <a:rPr lang="es-PE" dirty="0"/>
              <a:t>ventana = </a:t>
            </a:r>
            <a:r>
              <a:rPr lang="es-PE" dirty="0" err="1"/>
              <a:t>tk.Tk</a:t>
            </a:r>
            <a:r>
              <a:rPr lang="es-PE" dirty="0"/>
              <a:t>()</a:t>
            </a:r>
            <a:br>
              <a:rPr lang="es-PE" dirty="0"/>
            </a:br>
            <a:r>
              <a:rPr lang="es-PE" dirty="0" err="1"/>
              <a:t>ventana.geometry</a:t>
            </a:r>
            <a:r>
              <a:rPr lang="es-PE" dirty="0"/>
              <a:t>("300x200")</a:t>
            </a:r>
            <a:br>
              <a:rPr lang="es-PE" dirty="0"/>
            </a:br>
            <a:r>
              <a:rPr lang="es-PE" dirty="0" err="1"/>
              <a:t>ventana.configure</a:t>
            </a:r>
            <a:r>
              <a:rPr lang="es-PE" dirty="0"/>
              <a:t>(</a:t>
            </a:r>
            <a:r>
              <a:rPr lang="es-PE" dirty="0" err="1"/>
              <a:t>bg</a:t>
            </a:r>
            <a:r>
              <a:rPr lang="es-PE" dirty="0"/>
              <a:t>="</a:t>
            </a:r>
            <a:r>
              <a:rPr lang="es-PE" dirty="0" err="1"/>
              <a:t>pink</a:t>
            </a:r>
            <a:r>
              <a:rPr lang="es-PE" dirty="0"/>
              <a:t>")</a:t>
            </a:r>
            <a:br>
              <a:rPr lang="es-PE" dirty="0"/>
            </a:br>
            <a:br>
              <a:rPr lang="es-PE" dirty="0"/>
            </a:br>
            <a:r>
              <a:rPr lang="es-PE" dirty="0"/>
              <a:t>entrada = </a:t>
            </a:r>
            <a:r>
              <a:rPr lang="es-PE" dirty="0" err="1"/>
              <a:t>tk.Entry</a:t>
            </a:r>
            <a:r>
              <a:rPr lang="es-PE" dirty="0"/>
              <a:t>(ventana, </a:t>
            </a:r>
            <a:r>
              <a:rPr lang="es-PE" dirty="0" err="1"/>
              <a:t>width</a:t>
            </a:r>
            <a:r>
              <a:rPr lang="es-PE" dirty="0"/>
              <a:t>=25, </a:t>
            </a:r>
            <a:r>
              <a:rPr lang="es-PE" dirty="0" err="1"/>
              <a:t>font</a:t>
            </a:r>
            <a:r>
              <a:rPr lang="es-PE" dirty="0"/>
              <a:t>=("Arial", 12))</a:t>
            </a:r>
            <a:br>
              <a:rPr lang="es-PE" dirty="0"/>
            </a:br>
            <a:r>
              <a:rPr lang="es-PE" dirty="0" err="1"/>
              <a:t>entrada.pack</a:t>
            </a:r>
            <a:r>
              <a:rPr lang="es-PE" dirty="0"/>
              <a:t>(</a:t>
            </a:r>
            <a:r>
              <a:rPr lang="es-PE" dirty="0" err="1"/>
              <a:t>pady</a:t>
            </a:r>
            <a:r>
              <a:rPr lang="es-PE" dirty="0"/>
              <a:t>=10)</a:t>
            </a:r>
            <a:br>
              <a:rPr lang="es-PE" dirty="0"/>
            </a:br>
            <a:br>
              <a:rPr lang="es-PE" dirty="0"/>
            </a:br>
            <a:r>
              <a:rPr lang="es-PE" dirty="0" err="1"/>
              <a:t>tk.Button</a:t>
            </a:r>
            <a:r>
              <a:rPr lang="es-PE" dirty="0"/>
              <a:t>(ventana, </a:t>
            </a:r>
            <a:r>
              <a:rPr lang="es-PE" dirty="0" err="1"/>
              <a:t>text</a:t>
            </a:r>
            <a:r>
              <a:rPr lang="es-PE" dirty="0"/>
              <a:t>="Limpiar", </a:t>
            </a:r>
            <a:r>
              <a:rPr lang="es-PE" dirty="0" err="1"/>
              <a:t>bg</a:t>
            </a:r>
            <a:r>
              <a:rPr lang="es-PE" dirty="0"/>
              <a:t>="red", </a:t>
            </a:r>
            <a:r>
              <a:rPr lang="es-PE" dirty="0" err="1"/>
              <a:t>fg</a:t>
            </a:r>
            <a:r>
              <a:rPr lang="es-PE" dirty="0"/>
              <a:t>="</a:t>
            </a:r>
            <a:r>
              <a:rPr lang="es-PE" dirty="0" err="1"/>
              <a:t>white</a:t>
            </a:r>
            <a:r>
              <a:rPr lang="es-PE" dirty="0"/>
              <a:t>", </a:t>
            </a:r>
            <a:r>
              <a:rPr lang="es-PE" dirty="0" err="1"/>
              <a:t>command</a:t>
            </a:r>
            <a:r>
              <a:rPr lang="es-PE" dirty="0"/>
              <a:t>=limpiar).pack(</a:t>
            </a:r>
            <a:r>
              <a:rPr lang="es-PE" dirty="0" err="1"/>
              <a:t>pady</a:t>
            </a:r>
            <a:r>
              <a:rPr lang="es-PE" dirty="0"/>
              <a:t>=10)</a:t>
            </a:r>
            <a:br>
              <a:rPr lang="es-PE" dirty="0"/>
            </a:br>
            <a:br>
              <a:rPr lang="es-PE" dirty="0"/>
            </a:br>
            <a:r>
              <a:rPr lang="es-PE" dirty="0"/>
              <a:t>etiqueta = </a:t>
            </a:r>
            <a:r>
              <a:rPr lang="es-PE" dirty="0" err="1"/>
              <a:t>tk.Label</a:t>
            </a:r>
            <a:r>
              <a:rPr lang="es-PE" dirty="0"/>
              <a:t>(ventana, </a:t>
            </a:r>
            <a:r>
              <a:rPr lang="es-PE" dirty="0" err="1"/>
              <a:t>text</a:t>
            </a:r>
            <a:r>
              <a:rPr lang="es-PE" dirty="0"/>
              <a:t>="Escribe algo", </a:t>
            </a:r>
            <a:r>
              <a:rPr lang="es-PE" dirty="0" err="1"/>
              <a:t>bg</a:t>
            </a:r>
            <a:r>
              <a:rPr lang="es-PE" dirty="0"/>
              <a:t>="</a:t>
            </a:r>
            <a:r>
              <a:rPr lang="es-PE" dirty="0" err="1"/>
              <a:t>pink</a:t>
            </a:r>
            <a:r>
              <a:rPr lang="es-PE" dirty="0"/>
              <a:t>", </a:t>
            </a:r>
            <a:r>
              <a:rPr lang="es-PE" dirty="0" err="1"/>
              <a:t>font</a:t>
            </a:r>
            <a:r>
              <a:rPr lang="es-PE" dirty="0"/>
              <a:t>=("Arial", 14))</a:t>
            </a:r>
            <a:br>
              <a:rPr lang="es-PE" dirty="0"/>
            </a:br>
            <a:r>
              <a:rPr lang="es-PE" dirty="0" err="1"/>
              <a:t>etiqueta.pack</a:t>
            </a:r>
            <a:r>
              <a:rPr lang="es-PE" dirty="0"/>
              <a:t>()</a:t>
            </a:r>
            <a:br>
              <a:rPr lang="es-PE" dirty="0"/>
            </a:br>
            <a:br>
              <a:rPr lang="es-PE" dirty="0"/>
            </a:br>
            <a:r>
              <a:rPr lang="es-PE" dirty="0" err="1"/>
              <a:t>ventana.mainloop</a:t>
            </a:r>
            <a:r>
              <a:rPr lang="es-PE" dirty="0"/>
              <a:t>()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E17E174-EDD0-0C84-C738-2E52E48DD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3238" y="610130"/>
            <a:ext cx="4408295" cy="33442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3678CE-F3EA-8926-6BCD-81141475A94D}"/>
              </a:ext>
            </a:extLst>
          </p:cNvPr>
          <p:cNvSpPr/>
          <p:nvPr/>
        </p:nvSpPr>
        <p:spPr>
          <a:xfrm>
            <a:off x="3566650" y="6638413"/>
            <a:ext cx="4916949" cy="219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</p:spTree>
    <p:extLst>
      <p:ext uri="{BB962C8B-B14F-4D97-AF65-F5344CB8AC3E}">
        <p14:creationId xmlns:p14="http://schemas.microsoft.com/office/powerpoint/2010/main" val="360290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6C8EAC-970D-84DC-AE7F-3BE41F3D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5542"/>
          </a:xfrm>
        </p:spPr>
        <p:txBody>
          <a:bodyPr>
            <a:normAutofit/>
          </a:bodyPr>
          <a:lstStyle/>
          <a:p>
            <a:r>
              <a:rPr lang="es-PE" sz="36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Verificar par/impar</a:t>
            </a:r>
            <a:endParaRPr lang="es-PE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84B141-8536-3F89-784E-C895137CE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266" y="1825625"/>
            <a:ext cx="9287934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PE" dirty="0" err="1"/>
              <a:t>import</a:t>
            </a:r>
            <a:r>
              <a:rPr lang="es-PE" dirty="0"/>
              <a:t> </a:t>
            </a:r>
            <a:r>
              <a:rPr lang="es-PE" dirty="0" err="1"/>
              <a:t>tkinter</a:t>
            </a:r>
            <a:r>
              <a:rPr lang="es-PE" dirty="0"/>
              <a:t> as </a:t>
            </a:r>
            <a:r>
              <a:rPr lang="es-PE" dirty="0" err="1"/>
              <a:t>tk</a:t>
            </a:r>
            <a:br>
              <a:rPr lang="es-PE" dirty="0"/>
            </a:br>
            <a:br>
              <a:rPr lang="es-PE" dirty="0"/>
            </a:br>
            <a:r>
              <a:rPr lang="es-PE" dirty="0" err="1"/>
              <a:t>def</a:t>
            </a:r>
            <a:r>
              <a:rPr lang="es-PE" dirty="0"/>
              <a:t> verificar():</a:t>
            </a:r>
            <a:br>
              <a:rPr lang="es-PE" dirty="0"/>
            </a:br>
            <a:r>
              <a:rPr lang="es-PE" dirty="0" err="1"/>
              <a:t>num</a:t>
            </a:r>
            <a:r>
              <a:rPr lang="es-PE" dirty="0"/>
              <a:t> = </a:t>
            </a:r>
            <a:r>
              <a:rPr lang="es-PE" dirty="0" err="1"/>
              <a:t>int</a:t>
            </a:r>
            <a:r>
              <a:rPr lang="es-PE" dirty="0"/>
              <a:t>(</a:t>
            </a:r>
            <a:r>
              <a:rPr lang="es-PE" dirty="0" err="1"/>
              <a:t>entrada.get</a:t>
            </a:r>
            <a:r>
              <a:rPr lang="es-PE" dirty="0"/>
              <a:t>())</a:t>
            </a:r>
            <a:br>
              <a:rPr lang="es-PE" dirty="0"/>
            </a:br>
            <a:r>
              <a:rPr lang="es-PE" dirty="0" err="1"/>
              <a:t>if</a:t>
            </a:r>
            <a:r>
              <a:rPr lang="es-PE" dirty="0"/>
              <a:t> </a:t>
            </a:r>
            <a:r>
              <a:rPr lang="es-PE" dirty="0" err="1"/>
              <a:t>num</a:t>
            </a:r>
            <a:r>
              <a:rPr lang="es-PE" dirty="0"/>
              <a:t> % 2 == 0:</a:t>
            </a:r>
            <a:br>
              <a:rPr lang="es-PE" dirty="0"/>
            </a:br>
            <a:r>
              <a:rPr lang="es-PE" dirty="0" err="1"/>
              <a:t>resultado.config</a:t>
            </a:r>
            <a:r>
              <a:rPr lang="es-PE" dirty="0"/>
              <a:t>(</a:t>
            </a:r>
            <a:r>
              <a:rPr lang="es-PE" dirty="0" err="1"/>
              <a:t>text</a:t>
            </a:r>
            <a:r>
              <a:rPr lang="es-PE" dirty="0"/>
              <a:t>="Es par", </a:t>
            </a:r>
            <a:r>
              <a:rPr lang="es-PE" dirty="0" err="1"/>
              <a:t>fg</a:t>
            </a:r>
            <a:r>
              <a:rPr lang="es-PE" dirty="0"/>
              <a:t>="blue")</a:t>
            </a:r>
            <a:br>
              <a:rPr lang="es-PE" dirty="0"/>
            </a:br>
            <a:r>
              <a:rPr lang="es-PE" dirty="0" err="1"/>
              <a:t>else</a:t>
            </a:r>
            <a:r>
              <a:rPr lang="es-PE" dirty="0"/>
              <a:t>:</a:t>
            </a:r>
            <a:br>
              <a:rPr lang="es-PE" dirty="0"/>
            </a:br>
            <a:r>
              <a:rPr lang="es-PE" dirty="0" err="1"/>
              <a:t>resultado.config</a:t>
            </a:r>
            <a:r>
              <a:rPr lang="es-PE" dirty="0"/>
              <a:t>(</a:t>
            </a:r>
            <a:r>
              <a:rPr lang="es-PE" dirty="0" err="1"/>
              <a:t>text</a:t>
            </a:r>
            <a:r>
              <a:rPr lang="es-PE" dirty="0"/>
              <a:t>="Es impar", </a:t>
            </a:r>
            <a:r>
              <a:rPr lang="es-PE" dirty="0" err="1"/>
              <a:t>fg</a:t>
            </a:r>
            <a:r>
              <a:rPr lang="es-PE" dirty="0"/>
              <a:t>="red")</a:t>
            </a:r>
            <a:br>
              <a:rPr lang="es-PE" dirty="0"/>
            </a:br>
            <a:br>
              <a:rPr lang="es-PE" dirty="0"/>
            </a:br>
            <a:r>
              <a:rPr lang="es-PE" dirty="0"/>
              <a:t>ventana = </a:t>
            </a:r>
            <a:r>
              <a:rPr lang="es-PE" dirty="0" err="1"/>
              <a:t>tk.Tk</a:t>
            </a:r>
            <a:r>
              <a:rPr lang="es-PE" dirty="0"/>
              <a:t>()</a:t>
            </a:r>
            <a:br>
              <a:rPr lang="es-PE" dirty="0"/>
            </a:br>
            <a:r>
              <a:rPr lang="es-PE" dirty="0" err="1"/>
              <a:t>ventana.geometry</a:t>
            </a:r>
            <a:r>
              <a:rPr lang="es-PE" dirty="0"/>
              <a:t>("300x200")</a:t>
            </a:r>
            <a:br>
              <a:rPr lang="es-PE" dirty="0"/>
            </a:br>
            <a:r>
              <a:rPr lang="es-PE" dirty="0" err="1"/>
              <a:t>ventana.configure</a:t>
            </a:r>
            <a:r>
              <a:rPr lang="es-PE" dirty="0"/>
              <a:t>(</a:t>
            </a:r>
            <a:r>
              <a:rPr lang="es-PE" dirty="0" err="1"/>
              <a:t>bg</a:t>
            </a:r>
            <a:r>
              <a:rPr lang="es-PE" dirty="0"/>
              <a:t>="</a:t>
            </a:r>
            <a:r>
              <a:rPr lang="es-PE" dirty="0" err="1"/>
              <a:t>lightyellow</a:t>
            </a:r>
            <a:r>
              <a:rPr lang="es-PE" dirty="0"/>
              <a:t>")</a:t>
            </a:r>
            <a:br>
              <a:rPr lang="es-PE" dirty="0"/>
            </a:br>
            <a:br>
              <a:rPr lang="es-PE" dirty="0"/>
            </a:br>
            <a:r>
              <a:rPr lang="es-PE" dirty="0"/>
              <a:t>entrada = </a:t>
            </a:r>
            <a:r>
              <a:rPr lang="es-PE" dirty="0" err="1"/>
              <a:t>tk.Entry</a:t>
            </a:r>
            <a:r>
              <a:rPr lang="es-PE" dirty="0"/>
              <a:t>(ventana, </a:t>
            </a:r>
            <a:r>
              <a:rPr lang="es-PE" dirty="0" err="1"/>
              <a:t>width</a:t>
            </a:r>
            <a:r>
              <a:rPr lang="es-PE" dirty="0"/>
              <a:t>=20, </a:t>
            </a:r>
            <a:r>
              <a:rPr lang="es-PE" dirty="0" err="1"/>
              <a:t>font</a:t>
            </a:r>
            <a:r>
              <a:rPr lang="es-PE" dirty="0"/>
              <a:t>=("Arial", 12))</a:t>
            </a:r>
            <a:br>
              <a:rPr lang="es-PE" dirty="0"/>
            </a:br>
            <a:r>
              <a:rPr lang="es-PE" dirty="0" err="1"/>
              <a:t>entrada.pack</a:t>
            </a:r>
            <a:r>
              <a:rPr lang="es-PE" dirty="0"/>
              <a:t>(</a:t>
            </a:r>
            <a:r>
              <a:rPr lang="es-PE" dirty="0" err="1"/>
              <a:t>pady</a:t>
            </a:r>
            <a:r>
              <a:rPr lang="es-PE" dirty="0"/>
              <a:t>=10)</a:t>
            </a:r>
            <a:br>
              <a:rPr lang="es-PE" dirty="0"/>
            </a:br>
            <a:br>
              <a:rPr lang="es-PE" dirty="0"/>
            </a:br>
            <a:r>
              <a:rPr lang="es-PE" dirty="0" err="1"/>
              <a:t>tk.Button</a:t>
            </a:r>
            <a:r>
              <a:rPr lang="es-PE" dirty="0"/>
              <a:t>(ventana, </a:t>
            </a:r>
            <a:r>
              <a:rPr lang="es-PE" dirty="0" err="1"/>
              <a:t>text</a:t>
            </a:r>
            <a:r>
              <a:rPr lang="es-PE" dirty="0"/>
              <a:t>="Verificar", </a:t>
            </a:r>
            <a:r>
              <a:rPr lang="es-PE" dirty="0" err="1"/>
              <a:t>bg</a:t>
            </a:r>
            <a:r>
              <a:rPr lang="es-PE" dirty="0"/>
              <a:t>="</a:t>
            </a:r>
            <a:r>
              <a:rPr lang="es-PE" dirty="0" err="1"/>
              <a:t>black</a:t>
            </a:r>
            <a:r>
              <a:rPr lang="es-PE" dirty="0"/>
              <a:t>", </a:t>
            </a:r>
            <a:r>
              <a:rPr lang="es-PE" dirty="0" err="1"/>
              <a:t>fg</a:t>
            </a:r>
            <a:r>
              <a:rPr lang="es-PE" dirty="0"/>
              <a:t>="</a:t>
            </a:r>
            <a:r>
              <a:rPr lang="es-PE" dirty="0" err="1"/>
              <a:t>white</a:t>
            </a:r>
            <a:r>
              <a:rPr lang="es-PE" dirty="0"/>
              <a:t>", </a:t>
            </a:r>
            <a:r>
              <a:rPr lang="es-PE" dirty="0" err="1"/>
              <a:t>command</a:t>
            </a:r>
            <a:r>
              <a:rPr lang="es-PE" dirty="0"/>
              <a:t>=verificar).pack(</a:t>
            </a:r>
            <a:r>
              <a:rPr lang="es-PE" dirty="0" err="1"/>
              <a:t>pady</a:t>
            </a:r>
            <a:r>
              <a:rPr lang="es-PE" dirty="0"/>
              <a:t>=10)</a:t>
            </a:r>
            <a:br>
              <a:rPr lang="es-PE" dirty="0"/>
            </a:br>
            <a:br>
              <a:rPr lang="es-PE" dirty="0"/>
            </a:br>
            <a:r>
              <a:rPr lang="es-PE" dirty="0"/>
              <a:t>resultado = </a:t>
            </a:r>
            <a:r>
              <a:rPr lang="es-PE" dirty="0" err="1"/>
              <a:t>tk.Label</a:t>
            </a:r>
            <a:r>
              <a:rPr lang="es-PE" dirty="0"/>
              <a:t>(ventana, </a:t>
            </a:r>
            <a:r>
              <a:rPr lang="es-PE" dirty="0" err="1"/>
              <a:t>text</a:t>
            </a:r>
            <a:r>
              <a:rPr lang="es-PE" dirty="0"/>
              <a:t>="", </a:t>
            </a:r>
            <a:r>
              <a:rPr lang="es-PE" dirty="0" err="1"/>
              <a:t>bg</a:t>
            </a:r>
            <a:r>
              <a:rPr lang="es-PE" dirty="0"/>
              <a:t>="</a:t>
            </a:r>
            <a:r>
              <a:rPr lang="es-PE" dirty="0" err="1"/>
              <a:t>lightyellow</a:t>
            </a:r>
            <a:r>
              <a:rPr lang="es-PE" dirty="0"/>
              <a:t>", </a:t>
            </a:r>
            <a:r>
              <a:rPr lang="es-PE" dirty="0" err="1"/>
              <a:t>font</a:t>
            </a:r>
            <a:r>
              <a:rPr lang="es-PE" dirty="0"/>
              <a:t>=("Arial", 14))</a:t>
            </a:r>
            <a:br>
              <a:rPr lang="es-PE" dirty="0"/>
            </a:br>
            <a:r>
              <a:rPr lang="es-PE" dirty="0" err="1"/>
              <a:t>resultado.pack</a:t>
            </a:r>
            <a:r>
              <a:rPr lang="es-PE" dirty="0"/>
              <a:t>()</a:t>
            </a:r>
            <a:br>
              <a:rPr lang="es-PE" dirty="0"/>
            </a:br>
            <a:br>
              <a:rPr lang="es-PE" dirty="0"/>
            </a:br>
            <a:r>
              <a:rPr lang="es-PE" dirty="0" err="1"/>
              <a:t>ventana.mainloop</a:t>
            </a:r>
            <a:r>
              <a:rPr lang="es-PE" dirty="0"/>
              <a:t>()</a:t>
            </a:r>
          </a:p>
          <a:p>
            <a:pPr marL="0" indent="0">
              <a:buNone/>
            </a:pPr>
            <a:endParaRPr lang="es-PE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0B16176-C460-F80C-F1E3-A8D167138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199" y="549394"/>
            <a:ext cx="4484068" cy="33874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6851189-0CD7-5F7B-807E-10DD4C543A35}"/>
              </a:ext>
            </a:extLst>
          </p:cNvPr>
          <p:cNvSpPr/>
          <p:nvPr/>
        </p:nvSpPr>
        <p:spPr>
          <a:xfrm>
            <a:off x="3566650" y="6638413"/>
            <a:ext cx="4916949" cy="219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</p:spTree>
    <p:extLst>
      <p:ext uri="{BB962C8B-B14F-4D97-AF65-F5344CB8AC3E}">
        <p14:creationId xmlns:p14="http://schemas.microsoft.com/office/powerpoint/2010/main" val="1730071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79FCD3-CEEC-375C-CFFE-0C74FED4F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5608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de colores</a:t>
            </a:r>
            <a:endParaRPr lang="es-PE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8B862D-052A-DB71-2D33-D7C8585FF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6267"/>
            <a:ext cx="8144933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PE" sz="2600" dirty="0" err="1"/>
              <a:t>import</a:t>
            </a:r>
            <a:r>
              <a:rPr lang="es-PE" sz="2600" dirty="0"/>
              <a:t> </a:t>
            </a:r>
            <a:r>
              <a:rPr lang="es-PE" sz="2600" dirty="0" err="1"/>
              <a:t>tkinter</a:t>
            </a:r>
            <a:r>
              <a:rPr lang="es-PE" sz="2600" dirty="0"/>
              <a:t> as </a:t>
            </a:r>
            <a:r>
              <a:rPr lang="es-PE" sz="2600" dirty="0" err="1"/>
              <a:t>tk</a:t>
            </a:r>
            <a:br>
              <a:rPr lang="es-PE" sz="2600" dirty="0"/>
            </a:br>
            <a:br>
              <a:rPr lang="es-PE" sz="2600" dirty="0"/>
            </a:br>
            <a:r>
              <a:rPr lang="es-PE" sz="2600" dirty="0" err="1"/>
              <a:t>def</a:t>
            </a:r>
            <a:r>
              <a:rPr lang="es-PE" sz="2600" dirty="0"/>
              <a:t> </a:t>
            </a:r>
            <a:r>
              <a:rPr lang="es-PE" sz="2600" dirty="0" err="1"/>
              <a:t>cambiar_color</a:t>
            </a:r>
            <a:r>
              <a:rPr lang="es-PE" sz="2600" dirty="0"/>
              <a:t>():</a:t>
            </a:r>
            <a:br>
              <a:rPr lang="es-PE" sz="2600" dirty="0"/>
            </a:br>
            <a:r>
              <a:rPr lang="es-PE" sz="2600" dirty="0"/>
              <a:t>color = </a:t>
            </a:r>
            <a:r>
              <a:rPr lang="es-PE" sz="2600" dirty="0" err="1"/>
              <a:t>entrada.get</a:t>
            </a:r>
            <a:r>
              <a:rPr lang="es-PE" sz="2600" dirty="0"/>
              <a:t>()</a:t>
            </a:r>
            <a:br>
              <a:rPr lang="es-PE" sz="2600" dirty="0"/>
            </a:br>
            <a:r>
              <a:rPr lang="es-PE" sz="2600" dirty="0" err="1"/>
              <a:t>ventana.configure</a:t>
            </a:r>
            <a:r>
              <a:rPr lang="es-PE" sz="2600" dirty="0"/>
              <a:t>(</a:t>
            </a:r>
            <a:r>
              <a:rPr lang="es-PE" sz="2600" dirty="0" err="1"/>
              <a:t>bg</a:t>
            </a:r>
            <a:r>
              <a:rPr lang="es-PE" sz="2600" dirty="0"/>
              <a:t>=color)</a:t>
            </a:r>
            <a:br>
              <a:rPr lang="es-PE" sz="2600" dirty="0"/>
            </a:br>
            <a:br>
              <a:rPr lang="es-PE" sz="2600" dirty="0"/>
            </a:br>
            <a:r>
              <a:rPr lang="es-PE" sz="2600" dirty="0"/>
              <a:t>ventana = </a:t>
            </a:r>
            <a:r>
              <a:rPr lang="es-PE" sz="2600" dirty="0" err="1"/>
              <a:t>tk.Tk</a:t>
            </a:r>
            <a:r>
              <a:rPr lang="es-PE" sz="2600" dirty="0"/>
              <a:t>()</a:t>
            </a:r>
            <a:br>
              <a:rPr lang="es-PE" sz="2600" dirty="0"/>
            </a:br>
            <a:r>
              <a:rPr lang="es-PE" sz="2600" dirty="0" err="1"/>
              <a:t>ventana.geometry</a:t>
            </a:r>
            <a:r>
              <a:rPr lang="es-PE" sz="2600" dirty="0"/>
              <a:t>("300x200")</a:t>
            </a:r>
            <a:br>
              <a:rPr lang="es-PE" sz="2600" dirty="0"/>
            </a:br>
            <a:r>
              <a:rPr lang="es-PE" sz="2600" dirty="0"/>
              <a:t>entrada = </a:t>
            </a:r>
            <a:r>
              <a:rPr lang="es-PE" sz="2600" dirty="0" err="1"/>
              <a:t>tk.Entry</a:t>
            </a:r>
            <a:r>
              <a:rPr lang="es-PE" sz="2600" dirty="0"/>
              <a:t>(ventana, </a:t>
            </a:r>
            <a:r>
              <a:rPr lang="es-PE" sz="2600" dirty="0" err="1"/>
              <a:t>width</a:t>
            </a:r>
            <a:r>
              <a:rPr lang="es-PE" sz="2600" dirty="0"/>
              <a:t>=20, </a:t>
            </a:r>
            <a:r>
              <a:rPr lang="es-PE" sz="2600" dirty="0" err="1"/>
              <a:t>font</a:t>
            </a:r>
            <a:r>
              <a:rPr lang="es-PE" sz="2600" dirty="0"/>
              <a:t>=("Arial", 12))</a:t>
            </a:r>
            <a:br>
              <a:rPr lang="es-PE" sz="2600" dirty="0"/>
            </a:br>
            <a:r>
              <a:rPr lang="es-PE" sz="2600" dirty="0" err="1"/>
              <a:t>entrada.pack</a:t>
            </a:r>
            <a:r>
              <a:rPr lang="es-PE" sz="2600" dirty="0"/>
              <a:t>(</a:t>
            </a:r>
            <a:r>
              <a:rPr lang="es-PE" sz="2600" dirty="0" err="1"/>
              <a:t>pady</a:t>
            </a:r>
            <a:r>
              <a:rPr lang="es-PE" sz="2600" dirty="0"/>
              <a:t>=10)</a:t>
            </a:r>
            <a:br>
              <a:rPr lang="es-PE" sz="2600" dirty="0"/>
            </a:br>
            <a:r>
              <a:rPr lang="es-PE" sz="2600" dirty="0" err="1"/>
              <a:t>tk.Button</a:t>
            </a:r>
            <a:r>
              <a:rPr lang="es-PE" sz="2600" dirty="0"/>
              <a:t>(ventana, </a:t>
            </a:r>
            <a:r>
              <a:rPr lang="es-PE" sz="2600" dirty="0" err="1"/>
              <a:t>text</a:t>
            </a:r>
            <a:r>
              <a:rPr lang="es-PE" sz="2600" dirty="0"/>
              <a:t>="Cambiar color", </a:t>
            </a:r>
            <a:r>
              <a:rPr lang="es-PE" sz="2600" dirty="0" err="1"/>
              <a:t>bg</a:t>
            </a:r>
            <a:r>
              <a:rPr lang="es-PE" sz="2600" dirty="0"/>
              <a:t>="</a:t>
            </a:r>
            <a:r>
              <a:rPr lang="es-PE" sz="2600" dirty="0" err="1"/>
              <a:t>black</a:t>
            </a:r>
            <a:r>
              <a:rPr lang="es-PE" sz="2600" dirty="0"/>
              <a:t>", </a:t>
            </a:r>
            <a:r>
              <a:rPr lang="es-PE" sz="2600" dirty="0" err="1"/>
              <a:t>fg</a:t>
            </a:r>
            <a:r>
              <a:rPr lang="es-PE" sz="2600" dirty="0"/>
              <a:t>="</a:t>
            </a:r>
            <a:r>
              <a:rPr lang="es-PE" sz="2600" dirty="0" err="1"/>
              <a:t>white</a:t>
            </a:r>
            <a:r>
              <a:rPr lang="es-PE" sz="2600" dirty="0"/>
              <a:t>", </a:t>
            </a:r>
            <a:r>
              <a:rPr lang="es-PE" sz="2600" dirty="0" err="1"/>
              <a:t>command</a:t>
            </a:r>
            <a:r>
              <a:rPr lang="es-PE" sz="2600" dirty="0"/>
              <a:t>=</a:t>
            </a:r>
            <a:r>
              <a:rPr lang="es-PE" sz="2600" dirty="0" err="1"/>
              <a:t>cambiar_color</a:t>
            </a:r>
            <a:r>
              <a:rPr lang="es-PE" sz="2600" dirty="0"/>
              <a:t>).pack(</a:t>
            </a:r>
            <a:r>
              <a:rPr lang="es-PE" sz="2600" dirty="0" err="1"/>
              <a:t>pady</a:t>
            </a:r>
            <a:r>
              <a:rPr lang="es-PE" sz="2600" dirty="0"/>
              <a:t>=10)</a:t>
            </a:r>
            <a:br>
              <a:rPr lang="es-PE" sz="2600" dirty="0"/>
            </a:br>
            <a:r>
              <a:rPr lang="es-PE" sz="2600" dirty="0" err="1"/>
              <a:t>ventana.mainloop</a:t>
            </a:r>
            <a:r>
              <a:rPr lang="es-PE" sz="2600" dirty="0"/>
              <a:t>()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65652F4-320E-20B5-A5ED-DB9E3562A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9264" y="365126"/>
            <a:ext cx="4601336" cy="35264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A0DEA2E-FE46-0139-2200-1AA5F0BF5E7B}"/>
              </a:ext>
            </a:extLst>
          </p:cNvPr>
          <p:cNvSpPr/>
          <p:nvPr/>
        </p:nvSpPr>
        <p:spPr>
          <a:xfrm>
            <a:off x="3566650" y="6638413"/>
            <a:ext cx="4916949" cy="219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</p:spTree>
    <p:extLst>
      <p:ext uri="{BB962C8B-B14F-4D97-AF65-F5344CB8AC3E}">
        <p14:creationId xmlns:p14="http://schemas.microsoft.com/office/powerpoint/2010/main" val="3345790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32550E-B4F8-8CCC-AEFC-C5F295B3A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2058"/>
            <a:ext cx="10515600" cy="845609"/>
          </a:xfrm>
        </p:spPr>
        <p:txBody>
          <a:bodyPr>
            <a:normAutofit/>
          </a:bodyPr>
          <a:lstStyle/>
          <a:p>
            <a:r>
              <a:rPr lang="es-PE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Cambiador de emociones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44475C-B958-DFAD-47DE-594BCB1AD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8825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PE" dirty="0" err="1"/>
              <a:t>import</a:t>
            </a:r>
            <a:r>
              <a:rPr lang="es-PE" dirty="0"/>
              <a:t> </a:t>
            </a:r>
            <a:r>
              <a:rPr lang="es-PE" dirty="0" err="1"/>
              <a:t>tkinter</a:t>
            </a:r>
            <a:r>
              <a:rPr lang="es-PE" dirty="0"/>
              <a:t> as </a:t>
            </a:r>
            <a:r>
              <a:rPr lang="es-PE" dirty="0" err="1"/>
              <a:t>tk</a:t>
            </a:r>
            <a:br>
              <a:rPr lang="es-PE" dirty="0"/>
            </a:br>
            <a:br>
              <a:rPr lang="es-PE" dirty="0"/>
            </a:br>
            <a:r>
              <a:rPr lang="es-PE" dirty="0" err="1"/>
              <a:t>def</a:t>
            </a:r>
            <a:r>
              <a:rPr lang="es-PE" dirty="0"/>
              <a:t> </a:t>
            </a:r>
            <a:r>
              <a:rPr lang="es-PE" dirty="0" err="1"/>
              <a:t>mostrar_emocion</a:t>
            </a:r>
            <a:r>
              <a:rPr lang="es-PE" dirty="0"/>
              <a:t>():</a:t>
            </a:r>
            <a:br>
              <a:rPr lang="es-PE" dirty="0"/>
            </a:br>
            <a:r>
              <a:rPr lang="es-PE" dirty="0" err="1"/>
              <a:t>emocion</a:t>
            </a:r>
            <a:r>
              <a:rPr lang="es-PE" dirty="0"/>
              <a:t> = </a:t>
            </a:r>
            <a:r>
              <a:rPr lang="es-PE" dirty="0" err="1"/>
              <a:t>entrada.get</a:t>
            </a:r>
            <a:r>
              <a:rPr lang="es-PE" dirty="0"/>
              <a:t>()</a:t>
            </a:r>
            <a:br>
              <a:rPr lang="es-PE" dirty="0"/>
            </a:br>
            <a:r>
              <a:rPr lang="es-PE" dirty="0" err="1"/>
              <a:t>etiqueta.config</a:t>
            </a:r>
            <a:r>
              <a:rPr lang="es-PE" dirty="0"/>
              <a:t>(</a:t>
            </a:r>
            <a:r>
              <a:rPr lang="es-PE" dirty="0" err="1"/>
              <a:t>text</a:t>
            </a:r>
            <a:r>
              <a:rPr lang="es-PE" dirty="0"/>
              <a:t>="Hoy me siento " + </a:t>
            </a:r>
            <a:r>
              <a:rPr lang="es-PE" dirty="0" err="1"/>
              <a:t>emocion</a:t>
            </a:r>
            <a:r>
              <a:rPr lang="es-PE" dirty="0"/>
              <a:t>)</a:t>
            </a:r>
            <a:br>
              <a:rPr lang="es-PE" dirty="0"/>
            </a:br>
            <a:br>
              <a:rPr lang="es-PE" dirty="0"/>
            </a:br>
            <a:r>
              <a:rPr lang="es-PE" dirty="0"/>
              <a:t>ventana = </a:t>
            </a:r>
            <a:r>
              <a:rPr lang="es-PE" dirty="0" err="1"/>
              <a:t>tk.Tk</a:t>
            </a:r>
            <a:r>
              <a:rPr lang="es-PE" dirty="0"/>
              <a:t>()</a:t>
            </a:r>
            <a:br>
              <a:rPr lang="es-PE" dirty="0"/>
            </a:br>
            <a:r>
              <a:rPr lang="es-PE" dirty="0" err="1"/>
              <a:t>ventana.geometry</a:t>
            </a:r>
            <a:r>
              <a:rPr lang="es-PE" dirty="0"/>
              <a:t>("300x200")</a:t>
            </a:r>
            <a:br>
              <a:rPr lang="es-PE" dirty="0"/>
            </a:br>
            <a:r>
              <a:rPr lang="es-PE" dirty="0" err="1"/>
              <a:t>ventana.configure</a:t>
            </a:r>
            <a:r>
              <a:rPr lang="es-PE" dirty="0"/>
              <a:t>(</a:t>
            </a:r>
            <a:r>
              <a:rPr lang="es-PE" dirty="0" err="1"/>
              <a:t>bg</a:t>
            </a:r>
            <a:r>
              <a:rPr lang="es-PE" dirty="0"/>
              <a:t>="</a:t>
            </a:r>
            <a:r>
              <a:rPr lang="es-PE" dirty="0" err="1"/>
              <a:t>lightpink</a:t>
            </a:r>
            <a:r>
              <a:rPr lang="es-PE" dirty="0"/>
              <a:t>")</a:t>
            </a:r>
            <a:br>
              <a:rPr lang="es-PE" dirty="0"/>
            </a:br>
            <a:br>
              <a:rPr lang="es-PE" dirty="0"/>
            </a:br>
            <a:r>
              <a:rPr lang="es-PE" dirty="0"/>
              <a:t>entrada = </a:t>
            </a:r>
            <a:r>
              <a:rPr lang="es-PE" dirty="0" err="1"/>
              <a:t>tk.Entry</a:t>
            </a:r>
            <a:r>
              <a:rPr lang="es-PE" dirty="0"/>
              <a:t>(ventana, </a:t>
            </a:r>
            <a:r>
              <a:rPr lang="es-PE" dirty="0" err="1"/>
              <a:t>font</a:t>
            </a:r>
            <a:r>
              <a:rPr lang="es-PE" dirty="0"/>
              <a:t>=("Arial", 12))</a:t>
            </a:r>
            <a:br>
              <a:rPr lang="es-PE" dirty="0"/>
            </a:br>
            <a:r>
              <a:rPr lang="es-PE" dirty="0" err="1"/>
              <a:t>entrada.pack</a:t>
            </a:r>
            <a:r>
              <a:rPr lang="es-PE" dirty="0"/>
              <a:t>(</a:t>
            </a:r>
            <a:r>
              <a:rPr lang="es-PE" dirty="0" err="1"/>
              <a:t>pady</a:t>
            </a:r>
            <a:r>
              <a:rPr lang="es-PE" dirty="0"/>
              <a:t>=10)</a:t>
            </a:r>
            <a:br>
              <a:rPr lang="es-PE" dirty="0"/>
            </a:br>
            <a:br>
              <a:rPr lang="es-PE" dirty="0"/>
            </a:br>
            <a:r>
              <a:rPr lang="es-PE" dirty="0" err="1"/>
              <a:t>tk.Button</a:t>
            </a:r>
            <a:r>
              <a:rPr lang="es-PE" dirty="0"/>
              <a:t>(ventana, </a:t>
            </a:r>
            <a:r>
              <a:rPr lang="es-PE" dirty="0" err="1"/>
              <a:t>text</a:t>
            </a:r>
            <a:r>
              <a:rPr lang="es-PE" dirty="0"/>
              <a:t>="Mostrar", </a:t>
            </a:r>
            <a:r>
              <a:rPr lang="es-PE" dirty="0" err="1"/>
              <a:t>bg</a:t>
            </a:r>
            <a:r>
              <a:rPr lang="es-PE" dirty="0"/>
              <a:t>="</a:t>
            </a:r>
            <a:r>
              <a:rPr lang="es-PE" dirty="0" err="1"/>
              <a:t>purple</a:t>
            </a:r>
            <a:r>
              <a:rPr lang="es-PE" dirty="0"/>
              <a:t>", </a:t>
            </a:r>
            <a:r>
              <a:rPr lang="es-PE" dirty="0" err="1"/>
              <a:t>fg</a:t>
            </a:r>
            <a:r>
              <a:rPr lang="es-PE" dirty="0"/>
              <a:t>="</a:t>
            </a:r>
            <a:r>
              <a:rPr lang="es-PE" dirty="0" err="1"/>
              <a:t>white</a:t>
            </a:r>
            <a:r>
              <a:rPr lang="es-PE" dirty="0"/>
              <a:t>", </a:t>
            </a:r>
            <a:r>
              <a:rPr lang="es-PE" dirty="0" err="1"/>
              <a:t>command</a:t>
            </a:r>
            <a:r>
              <a:rPr lang="es-PE" dirty="0"/>
              <a:t>=</a:t>
            </a:r>
            <a:r>
              <a:rPr lang="es-PE" dirty="0" err="1"/>
              <a:t>mostrar_emocion</a:t>
            </a:r>
            <a:r>
              <a:rPr lang="es-PE" dirty="0"/>
              <a:t>).pack()</a:t>
            </a:r>
            <a:br>
              <a:rPr lang="es-PE" dirty="0"/>
            </a:br>
            <a:br>
              <a:rPr lang="es-PE" dirty="0"/>
            </a:br>
            <a:r>
              <a:rPr lang="es-PE" dirty="0"/>
              <a:t>etiqueta = </a:t>
            </a:r>
            <a:r>
              <a:rPr lang="es-PE" dirty="0" err="1"/>
              <a:t>tk.Label</a:t>
            </a:r>
            <a:r>
              <a:rPr lang="es-PE" dirty="0"/>
              <a:t>(ventana, </a:t>
            </a:r>
            <a:r>
              <a:rPr lang="es-PE" dirty="0" err="1"/>
              <a:t>text</a:t>
            </a:r>
            <a:r>
              <a:rPr lang="es-PE" dirty="0"/>
              <a:t>="", </a:t>
            </a:r>
            <a:r>
              <a:rPr lang="es-PE" dirty="0" err="1"/>
              <a:t>bg</a:t>
            </a:r>
            <a:r>
              <a:rPr lang="es-PE" dirty="0"/>
              <a:t>="</a:t>
            </a:r>
            <a:r>
              <a:rPr lang="es-PE" dirty="0" err="1"/>
              <a:t>lightpink</a:t>
            </a:r>
            <a:r>
              <a:rPr lang="es-PE" dirty="0"/>
              <a:t>", </a:t>
            </a:r>
            <a:r>
              <a:rPr lang="es-PE" dirty="0" err="1"/>
              <a:t>font</a:t>
            </a:r>
            <a:r>
              <a:rPr lang="es-PE" dirty="0"/>
              <a:t>=("Arial", 14))</a:t>
            </a:r>
            <a:br>
              <a:rPr lang="es-PE" dirty="0"/>
            </a:br>
            <a:r>
              <a:rPr lang="es-PE" dirty="0" err="1"/>
              <a:t>etiqueta.pack</a:t>
            </a:r>
            <a:r>
              <a:rPr lang="es-PE" dirty="0"/>
              <a:t>(</a:t>
            </a:r>
            <a:r>
              <a:rPr lang="es-PE" dirty="0" err="1"/>
              <a:t>pady</a:t>
            </a:r>
            <a:r>
              <a:rPr lang="es-PE" dirty="0"/>
              <a:t>=20)</a:t>
            </a:r>
          </a:p>
          <a:p>
            <a:pPr marL="0" indent="0">
              <a:buNone/>
            </a:pPr>
            <a:r>
              <a:rPr lang="es-PE" dirty="0" err="1"/>
              <a:t>ventana.mainloop</a:t>
            </a:r>
            <a:r>
              <a:rPr lang="es-PE" dirty="0"/>
              <a:t>()</a:t>
            </a:r>
            <a:br>
              <a:rPr lang="es-PE" dirty="0"/>
            </a:br>
            <a:endParaRPr lang="es-PE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89CEA64-7079-678B-E440-CC4906A6A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265" y="572959"/>
            <a:ext cx="4493211" cy="3414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EC8D822-C7E6-6E92-BA5E-546308774DC2}"/>
              </a:ext>
            </a:extLst>
          </p:cNvPr>
          <p:cNvSpPr/>
          <p:nvPr/>
        </p:nvSpPr>
        <p:spPr>
          <a:xfrm>
            <a:off x="3566650" y="6638413"/>
            <a:ext cx="4916949" cy="219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</p:spTree>
    <p:extLst>
      <p:ext uri="{BB962C8B-B14F-4D97-AF65-F5344CB8AC3E}">
        <p14:creationId xmlns:p14="http://schemas.microsoft.com/office/powerpoint/2010/main" val="48027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34A5BB-2DF9-2BD7-056B-8207C9A66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E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Adivina el número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65EE6C-6BDC-8776-D9A2-2733220E8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005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PE" sz="1600" dirty="0" err="1"/>
              <a:t>import</a:t>
            </a:r>
            <a:r>
              <a:rPr lang="es-PE" sz="1600" dirty="0"/>
              <a:t> </a:t>
            </a:r>
            <a:r>
              <a:rPr lang="es-PE" sz="1600" dirty="0" err="1"/>
              <a:t>tkinter</a:t>
            </a:r>
            <a:r>
              <a:rPr lang="es-PE" sz="1600" dirty="0"/>
              <a:t> as </a:t>
            </a:r>
            <a:r>
              <a:rPr lang="es-PE" sz="1600" dirty="0" err="1"/>
              <a:t>tk</a:t>
            </a:r>
            <a:br>
              <a:rPr lang="es-PE" sz="1600" dirty="0"/>
            </a:br>
            <a:br>
              <a:rPr lang="es-PE" sz="1600" dirty="0"/>
            </a:br>
            <a:r>
              <a:rPr lang="es-PE" sz="1600" dirty="0" err="1"/>
              <a:t>numero_secreto</a:t>
            </a:r>
            <a:r>
              <a:rPr lang="es-PE" sz="1600" dirty="0"/>
              <a:t> = 5</a:t>
            </a:r>
            <a:br>
              <a:rPr lang="es-PE" sz="1600" dirty="0"/>
            </a:br>
            <a:br>
              <a:rPr lang="es-PE" sz="1600" dirty="0"/>
            </a:br>
            <a:r>
              <a:rPr lang="es-PE" sz="1600" dirty="0" err="1"/>
              <a:t>def</a:t>
            </a:r>
            <a:r>
              <a:rPr lang="es-PE" sz="1600" dirty="0"/>
              <a:t> verificar():</a:t>
            </a:r>
            <a:br>
              <a:rPr lang="es-PE" sz="1600" dirty="0"/>
            </a:br>
            <a:r>
              <a:rPr lang="es-PE" sz="1600" dirty="0"/>
              <a:t>intento = </a:t>
            </a:r>
            <a:r>
              <a:rPr lang="es-PE" sz="1600" dirty="0" err="1"/>
              <a:t>int</a:t>
            </a:r>
            <a:r>
              <a:rPr lang="es-PE" sz="1600" dirty="0"/>
              <a:t>(</a:t>
            </a:r>
            <a:r>
              <a:rPr lang="es-PE" sz="1600" dirty="0" err="1"/>
              <a:t>entrada.get</a:t>
            </a:r>
            <a:r>
              <a:rPr lang="es-PE" sz="1600" dirty="0"/>
              <a:t>())</a:t>
            </a:r>
            <a:br>
              <a:rPr lang="es-PE" sz="1600" dirty="0"/>
            </a:br>
            <a:r>
              <a:rPr lang="es-PE" sz="1600" dirty="0" err="1"/>
              <a:t>if</a:t>
            </a:r>
            <a:r>
              <a:rPr lang="es-PE" sz="1600" dirty="0"/>
              <a:t> intento == </a:t>
            </a:r>
            <a:r>
              <a:rPr lang="es-PE" sz="1600" dirty="0" err="1"/>
              <a:t>numero_secreto</a:t>
            </a:r>
            <a:r>
              <a:rPr lang="es-PE" sz="1600" dirty="0"/>
              <a:t>:</a:t>
            </a:r>
            <a:br>
              <a:rPr lang="es-PE" sz="1600" dirty="0"/>
            </a:br>
            <a:r>
              <a:rPr lang="es-PE" sz="1600" dirty="0" err="1"/>
              <a:t>etiqueta.config</a:t>
            </a:r>
            <a:r>
              <a:rPr lang="es-PE" sz="1600" dirty="0"/>
              <a:t>(</a:t>
            </a:r>
            <a:r>
              <a:rPr lang="es-PE" sz="1600" dirty="0" err="1"/>
              <a:t>text</a:t>
            </a:r>
            <a:r>
              <a:rPr lang="es-PE" sz="1600" dirty="0"/>
              <a:t>="¡Correcto!", </a:t>
            </a:r>
            <a:r>
              <a:rPr lang="es-PE" sz="1600" dirty="0" err="1"/>
              <a:t>fg</a:t>
            </a:r>
            <a:r>
              <a:rPr lang="es-PE" sz="1600" dirty="0"/>
              <a:t>="</a:t>
            </a:r>
            <a:r>
              <a:rPr lang="es-PE" sz="1600" dirty="0" err="1"/>
              <a:t>green</a:t>
            </a:r>
            <a:r>
              <a:rPr lang="es-PE" sz="1600" dirty="0"/>
              <a:t>")</a:t>
            </a:r>
            <a:br>
              <a:rPr lang="es-PE" sz="1600" dirty="0"/>
            </a:br>
            <a:r>
              <a:rPr lang="es-PE" sz="1600" dirty="0" err="1"/>
              <a:t>else</a:t>
            </a:r>
            <a:r>
              <a:rPr lang="es-PE" sz="1600" dirty="0"/>
              <a:t>:</a:t>
            </a:r>
            <a:br>
              <a:rPr lang="es-PE" sz="1600" dirty="0"/>
            </a:br>
            <a:r>
              <a:rPr lang="es-PE" sz="1600" dirty="0" err="1"/>
              <a:t>etiqueta.config</a:t>
            </a:r>
            <a:r>
              <a:rPr lang="es-PE" sz="1600" dirty="0"/>
              <a:t>(</a:t>
            </a:r>
            <a:r>
              <a:rPr lang="es-PE" sz="1600" dirty="0" err="1"/>
              <a:t>text</a:t>
            </a:r>
            <a:r>
              <a:rPr lang="es-PE" sz="1600" dirty="0"/>
              <a:t>="Intenta otra vez", </a:t>
            </a:r>
            <a:r>
              <a:rPr lang="es-PE" sz="1600" dirty="0" err="1"/>
              <a:t>fg</a:t>
            </a:r>
            <a:r>
              <a:rPr lang="es-PE" sz="1600" dirty="0"/>
              <a:t>="red")</a:t>
            </a:r>
            <a:br>
              <a:rPr lang="es-PE" sz="1600" dirty="0"/>
            </a:br>
            <a:br>
              <a:rPr lang="es-PE" sz="1600" dirty="0"/>
            </a:br>
            <a:r>
              <a:rPr lang="es-PE" sz="1600" dirty="0"/>
              <a:t>ventana = </a:t>
            </a:r>
            <a:r>
              <a:rPr lang="es-PE" sz="1600" dirty="0" err="1"/>
              <a:t>tk.Tk</a:t>
            </a:r>
            <a:r>
              <a:rPr lang="es-PE" sz="1600" dirty="0"/>
              <a:t>()</a:t>
            </a:r>
            <a:br>
              <a:rPr lang="es-PE" sz="1600" dirty="0"/>
            </a:br>
            <a:r>
              <a:rPr lang="es-PE" sz="1600" dirty="0" err="1"/>
              <a:t>ventana.geometry</a:t>
            </a:r>
            <a:r>
              <a:rPr lang="es-PE" sz="1600" dirty="0"/>
              <a:t>("300x200")</a:t>
            </a:r>
            <a:br>
              <a:rPr lang="es-PE" sz="1600" dirty="0"/>
            </a:br>
            <a:br>
              <a:rPr lang="es-PE" sz="1600" dirty="0"/>
            </a:br>
            <a:r>
              <a:rPr lang="es-PE" sz="1600" dirty="0"/>
              <a:t>entrada = </a:t>
            </a:r>
            <a:r>
              <a:rPr lang="es-PE" sz="1600" dirty="0" err="1"/>
              <a:t>tk.Entry</a:t>
            </a:r>
            <a:r>
              <a:rPr lang="es-PE" sz="1600" dirty="0"/>
              <a:t>(ventana)</a:t>
            </a:r>
            <a:br>
              <a:rPr lang="es-PE" sz="1600" dirty="0"/>
            </a:br>
            <a:r>
              <a:rPr lang="es-PE" sz="1600" dirty="0" err="1"/>
              <a:t>entrada.pack</a:t>
            </a:r>
            <a:r>
              <a:rPr lang="es-PE" sz="1600" dirty="0"/>
              <a:t>(</a:t>
            </a:r>
            <a:r>
              <a:rPr lang="es-PE" sz="1600" dirty="0" err="1"/>
              <a:t>pady</a:t>
            </a:r>
            <a:r>
              <a:rPr lang="es-PE" sz="1600" dirty="0"/>
              <a:t>=10)</a:t>
            </a:r>
            <a:br>
              <a:rPr lang="es-PE" sz="1600" dirty="0"/>
            </a:br>
            <a:br>
              <a:rPr lang="es-PE" sz="1600" dirty="0"/>
            </a:br>
            <a:r>
              <a:rPr lang="es-PE" sz="1600" dirty="0" err="1"/>
              <a:t>tk.Button</a:t>
            </a:r>
            <a:r>
              <a:rPr lang="es-PE" sz="1600" dirty="0"/>
              <a:t>(ventana, </a:t>
            </a:r>
            <a:r>
              <a:rPr lang="es-PE" sz="1600" dirty="0" err="1"/>
              <a:t>text</a:t>
            </a:r>
            <a:r>
              <a:rPr lang="es-PE" sz="1600" dirty="0"/>
              <a:t>="Intentar", </a:t>
            </a:r>
            <a:r>
              <a:rPr lang="es-PE" sz="1600" dirty="0" err="1"/>
              <a:t>command</a:t>
            </a:r>
            <a:r>
              <a:rPr lang="es-PE" sz="1600" dirty="0"/>
              <a:t>=verificar).pack()</a:t>
            </a:r>
            <a:br>
              <a:rPr lang="es-PE" sz="1600" dirty="0"/>
            </a:br>
            <a:br>
              <a:rPr lang="es-PE" sz="1600" dirty="0"/>
            </a:br>
            <a:r>
              <a:rPr lang="es-PE" sz="1600" dirty="0"/>
              <a:t>etiqueta = </a:t>
            </a:r>
            <a:r>
              <a:rPr lang="es-PE" sz="1600" dirty="0" err="1"/>
              <a:t>tk.Label</a:t>
            </a:r>
            <a:r>
              <a:rPr lang="es-PE" sz="1600" dirty="0"/>
              <a:t>(ventana, </a:t>
            </a:r>
            <a:r>
              <a:rPr lang="es-PE" sz="1600" dirty="0" err="1"/>
              <a:t>text</a:t>
            </a:r>
            <a:r>
              <a:rPr lang="es-PE" sz="1600" dirty="0"/>
              <a:t>="")</a:t>
            </a:r>
            <a:br>
              <a:rPr lang="es-PE" sz="1600" dirty="0"/>
            </a:br>
            <a:r>
              <a:rPr lang="es-PE" sz="1600" dirty="0" err="1"/>
              <a:t>etiqueta.pack</a:t>
            </a:r>
            <a:r>
              <a:rPr lang="es-PE" sz="1600" dirty="0"/>
              <a:t>(</a:t>
            </a:r>
            <a:r>
              <a:rPr lang="es-PE" sz="1600" dirty="0" err="1"/>
              <a:t>pady</a:t>
            </a:r>
            <a:r>
              <a:rPr lang="es-PE" sz="1600" dirty="0"/>
              <a:t>=10)</a:t>
            </a:r>
            <a:br>
              <a:rPr lang="es-PE" sz="1600" dirty="0"/>
            </a:br>
            <a:br>
              <a:rPr lang="es-PE" sz="1600" dirty="0"/>
            </a:br>
            <a:r>
              <a:rPr lang="es-PE" sz="1600" dirty="0" err="1"/>
              <a:t>ventana.mainloop</a:t>
            </a:r>
            <a:r>
              <a:rPr lang="es-PE" sz="1600" dirty="0"/>
              <a:t>()</a:t>
            </a:r>
          </a:p>
          <a:p>
            <a:pPr marL="0" indent="0">
              <a:buNone/>
            </a:pPr>
            <a:endParaRPr lang="es-PE" sz="16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81082ED-AAC8-C1F5-719D-92ACA9C7E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555" y="735869"/>
            <a:ext cx="4787177" cy="36804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134E02E-C1DE-B2AB-9323-E3500CED0ECD}"/>
              </a:ext>
            </a:extLst>
          </p:cNvPr>
          <p:cNvSpPr/>
          <p:nvPr/>
        </p:nvSpPr>
        <p:spPr>
          <a:xfrm>
            <a:off x="3566650" y="6638413"/>
            <a:ext cx="4916949" cy="219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</p:spTree>
    <p:extLst>
      <p:ext uri="{BB962C8B-B14F-4D97-AF65-F5344CB8AC3E}">
        <p14:creationId xmlns:p14="http://schemas.microsoft.com/office/powerpoint/2010/main" val="3621973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88EEB7-B2C7-2C26-4840-8125C2140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E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de frases divertidas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CF1A0-1668-F304-5200-4CC6D510F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8235"/>
            <a:ext cx="7425267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PE" sz="2200" dirty="0" err="1"/>
              <a:t>import</a:t>
            </a:r>
            <a:r>
              <a:rPr lang="es-PE" sz="2200" dirty="0"/>
              <a:t> </a:t>
            </a:r>
            <a:r>
              <a:rPr lang="es-PE" sz="2200" dirty="0" err="1"/>
              <a:t>tkinter</a:t>
            </a:r>
            <a:r>
              <a:rPr lang="es-PE" sz="2200" dirty="0"/>
              <a:t> as </a:t>
            </a:r>
            <a:r>
              <a:rPr lang="es-PE" sz="2200" dirty="0" err="1"/>
              <a:t>tk</a:t>
            </a:r>
            <a:br>
              <a:rPr lang="es-PE" sz="2200" dirty="0"/>
            </a:br>
            <a:br>
              <a:rPr lang="es-PE" sz="2200" dirty="0"/>
            </a:br>
            <a:r>
              <a:rPr lang="es-PE" sz="2200" dirty="0" err="1"/>
              <a:t>def</a:t>
            </a:r>
            <a:r>
              <a:rPr lang="es-PE" sz="2200" dirty="0"/>
              <a:t> </a:t>
            </a:r>
            <a:r>
              <a:rPr lang="es-PE" sz="2200" dirty="0" err="1"/>
              <a:t>crear_frase</a:t>
            </a:r>
            <a:r>
              <a:rPr lang="es-PE" sz="2200" dirty="0"/>
              <a:t>():</a:t>
            </a:r>
            <a:br>
              <a:rPr lang="es-PE" sz="2200" dirty="0"/>
            </a:br>
            <a:r>
              <a:rPr lang="es-PE" sz="2200" dirty="0"/>
              <a:t>palabra = </a:t>
            </a:r>
            <a:r>
              <a:rPr lang="es-PE" sz="2200" dirty="0" err="1"/>
              <a:t>entrada.get</a:t>
            </a:r>
            <a:r>
              <a:rPr lang="es-PE" sz="2200" dirty="0"/>
              <a:t>()</a:t>
            </a:r>
            <a:br>
              <a:rPr lang="es-PE" sz="2200" dirty="0"/>
            </a:br>
            <a:r>
              <a:rPr lang="es-PE" sz="2200" dirty="0" err="1"/>
              <a:t>etiqueta.config</a:t>
            </a:r>
            <a:r>
              <a:rPr lang="es-PE" sz="2200" dirty="0"/>
              <a:t>(</a:t>
            </a:r>
            <a:r>
              <a:rPr lang="es-PE" sz="2200" dirty="0" err="1"/>
              <a:t>text</a:t>
            </a:r>
            <a:r>
              <a:rPr lang="es-PE" sz="2200" dirty="0"/>
              <a:t>="Hoy voy a " + palabra + " mucho")</a:t>
            </a:r>
            <a:br>
              <a:rPr lang="es-PE" sz="2200" dirty="0"/>
            </a:br>
            <a:br>
              <a:rPr lang="es-PE" sz="2200" dirty="0"/>
            </a:br>
            <a:r>
              <a:rPr lang="es-PE" sz="2200" dirty="0"/>
              <a:t>ventana = </a:t>
            </a:r>
            <a:r>
              <a:rPr lang="es-PE" sz="2200" dirty="0" err="1"/>
              <a:t>tk.Tk</a:t>
            </a:r>
            <a:r>
              <a:rPr lang="es-PE" sz="2200" dirty="0"/>
              <a:t>()</a:t>
            </a:r>
            <a:br>
              <a:rPr lang="es-PE" sz="2200" dirty="0"/>
            </a:br>
            <a:r>
              <a:rPr lang="es-PE" sz="2200" dirty="0" err="1"/>
              <a:t>ventana.geometry</a:t>
            </a:r>
            <a:r>
              <a:rPr lang="es-PE" sz="2200" dirty="0"/>
              <a:t>("300x200")</a:t>
            </a:r>
            <a:br>
              <a:rPr lang="es-PE" sz="2200" dirty="0"/>
            </a:br>
            <a:r>
              <a:rPr lang="es-PE" sz="2200" dirty="0" err="1"/>
              <a:t>ventana.configure</a:t>
            </a:r>
            <a:r>
              <a:rPr lang="es-PE" sz="2200" dirty="0"/>
              <a:t>(</a:t>
            </a:r>
            <a:r>
              <a:rPr lang="es-PE" sz="2200" dirty="0" err="1"/>
              <a:t>bg</a:t>
            </a:r>
            <a:r>
              <a:rPr lang="es-PE" sz="2200" dirty="0"/>
              <a:t>="</a:t>
            </a:r>
            <a:r>
              <a:rPr lang="es-PE" sz="2200" dirty="0" err="1"/>
              <a:t>lightblue</a:t>
            </a:r>
            <a:r>
              <a:rPr lang="es-PE" sz="2200" dirty="0"/>
              <a:t>")</a:t>
            </a:r>
            <a:br>
              <a:rPr lang="es-PE" sz="2200" dirty="0"/>
            </a:br>
            <a:r>
              <a:rPr lang="es-PE" sz="2200" dirty="0"/>
              <a:t>entrada = </a:t>
            </a:r>
            <a:r>
              <a:rPr lang="es-PE" sz="2200" dirty="0" err="1"/>
              <a:t>tk.Entry</a:t>
            </a:r>
            <a:r>
              <a:rPr lang="es-PE" sz="2200" dirty="0"/>
              <a:t>(ventana)</a:t>
            </a:r>
            <a:br>
              <a:rPr lang="es-PE" sz="2200" dirty="0"/>
            </a:br>
            <a:r>
              <a:rPr lang="es-PE" sz="2200" dirty="0" err="1"/>
              <a:t>entrada.pack</a:t>
            </a:r>
            <a:r>
              <a:rPr lang="es-PE" sz="2200" dirty="0"/>
              <a:t>(</a:t>
            </a:r>
            <a:r>
              <a:rPr lang="es-PE" sz="2200" dirty="0" err="1"/>
              <a:t>pady</a:t>
            </a:r>
            <a:r>
              <a:rPr lang="es-PE" sz="2200" dirty="0"/>
              <a:t>=10)</a:t>
            </a:r>
            <a:br>
              <a:rPr lang="es-PE" sz="2200" dirty="0"/>
            </a:br>
            <a:r>
              <a:rPr lang="es-PE" sz="2200" dirty="0" err="1"/>
              <a:t>tk.Button</a:t>
            </a:r>
            <a:r>
              <a:rPr lang="es-PE" sz="2200" dirty="0"/>
              <a:t>(ventana, </a:t>
            </a:r>
            <a:r>
              <a:rPr lang="es-PE" sz="2200" dirty="0" err="1"/>
              <a:t>text</a:t>
            </a:r>
            <a:r>
              <a:rPr lang="es-PE" sz="2200" dirty="0"/>
              <a:t>="Crear frase", </a:t>
            </a:r>
            <a:r>
              <a:rPr lang="es-PE" sz="2200" dirty="0" err="1"/>
              <a:t>command</a:t>
            </a:r>
            <a:r>
              <a:rPr lang="es-PE" sz="2200" dirty="0"/>
              <a:t>=</a:t>
            </a:r>
            <a:r>
              <a:rPr lang="es-PE" sz="2200" dirty="0" err="1"/>
              <a:t>crear_frase</a:t>
            </a:r>
            <a:r>
              <a:rPr lang="es-PE" sz="2200" dirty="0"/>
              <a:t>).pack()</a:t>
            </a:r>
            <a:br>
              <a:rPr lang="es-PE" sz="2200" dirty="0"/>
            </a:br>
            <a:r>
              <a:rPr lang="es-PE" sz="2200" dirty="0"/>
              <a:t>etiqueta = </a:t>
            </a:r>
            <a:r>
              <a:rPr lang="es-PE" sz="2200" dirty="0" err="1"/>
              <a:t>tk.Label</a:t>
            </a:r>
            <a:r>
              <a:rPr lang="es-PE" sz="2200" dirty="0"/>
              <a:t>(ventana, </a:t>
            </a:r>
            <a:r>
              <a:rPr lang="es-PE" sz="2200" dirty="0" err="1"/>
              <a:t>text</a:t>
            </a:r>
            <a:r>
              <a:rPr lang="es-PE" sz="2200" dirty="0"/>
              <a:t>="", </a:t>
            </a:r>
            <a:r>
              <a:rPr lang="es-PE" sz="2200" dirty="0" err="1"/>
              <a:t>bg</a:t>
            </a:r>
            <a:r>
              <a:rPr lang="es-PE" sz="2200" dirty="0"/>
              <a:t>="</a:t>
            </a:r>
            <a:r>
              <a:rPr lang="es-PE" sz="2200" dirty="0" err="1"/>
              <a:t>lightblue</a:t>
            </a:r>
            <a:r>
              <a:rPr lang="es-PE" sz="2200" dirty="0"/>
              <a:t>")</a:t>
            </a:r>
            <a:br>
              <a:rPr lang="es-PE" sz="2200" dirty="0"/>
            </a:br>
            <a:r>
              <a:rPr lang="es-PE" sz="2200" dirty="0" err="1"/>
              <a:t>etiqueta.pack</a:t>
            </a:r>
            <a:r>
              <a:rPr lang="es-PE" sz="2200" dirty="0"/>
              <a:t>(</a:t>
            </a:r>
            <a:r>
              <a:rPr lang="es-PE" sz="2200" dirty="0" err="1"/>
              <a:t>pady</a:t>
            </a:r>
            <a:r>
              <a:rPr lang="es-PE" sz="2200" dirty="0"/>
              <a:t>=20)</a:t>
            </a:r>
            <a:br>
              <a:rPr lang="es-PE" sz="2200" dirty="0"/>
            </a:br>
            <a:r>
              <a:rPr lang="es-PE" sz="2200" dirty="0" err="1"/>
              <a:t>ventana.mainloop</a:t>
            </a:r>
            <a:r>
              <a:rPr lang="es-PE" sz="2200" dirty="0"/>
              <a:t>()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4793A84-EA3C-9DEE-5A98-BC4AE565B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024" y="1690687"/>
            <a:ext cx="4346586" cy="3330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1AB7D15B-2D7E-1BE3-5C15-5C820367C2AD}"/>
              </a:ext>
            </a:extLst>
          </p:cNvPr>
          <p:cNvSpPr/>
          <p:nvPr/>
        </p:nvSpPr>
        <p:spPr>
          <a:xfrm>
            <a:off x="3566650" y="6638413"/>
            <a:ext cx="4916949" cy="219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</p:spTree>
    <p:extLst>
      <p:ext uri="{BB962C8B-B14F-4D97-AF65-F5344CB8AC3E}">
        <p14:creationId xmlns:p14="http://schemas.microsoft.com/office/powerpoint/2010/main" val="3137065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1D97F7-11C8-536B-DF2A-EDEF5AE20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2542"/>
          </a:xfrm>
        </p:spPr>
        <p:txBody>
          <a:bodyPr>
            <a:normAutofit/>
          </a:bodyPr>
          <a:lstStyle/>
          <a:p>
            <a:r>
              <a:rPr lang="es-PE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Calculadora de propina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AE5DCD-B097-CB1C-5C04-AF367DD41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7069667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PE" sz="2100" dirty="0" err="1"/>
              <a:t>import</a:t>
            </a:r>
            <a:r>
              <a:rPr lang="es-PE" sz="2100" dirty="0"/>
              <a:t> </a:t>
            </a:r>
            <a:r>
              <a:rPr lang="es-PE" sz="2100" dirty="0" err="1"/>
              <a:t>tkinter</a:t>
            </a:r>
            <a:r>
              <a:rPr lang="es-PE" sz="2100" dirty="0"/>
              <a:t> as </a:t>
            </a:r>
            <a:r>
              <a:rPr lang="es-PE" sz="2100" dirty="0" err="1"/>
              <a:t>tk</a:t>
            </a:r>
            <a:br>
              <a:rPr lang="es-PE" sz="2100" dirty="0"/>
            </a:br>
            <a:br>
              <a:rPr lang="es-PE" sz="2100" dirty="0"/>
            </a:br>
            <a:r>
              <a:rPr lang="es-PE" sz="2100" dirty="0" err="1"/>
              <a:t>def</a:t>
            </a:r>
            <a:r>
              <a:rPr lang="es-PE" sz="2100" dirty="0"/>
              <a:t> calcular():</a:t>
            </a:r>
            <a:br>
              <a:rPr lang="es-PE" sz="2100" dirty="0"/>
            </a:br>
            <a:r>
              <a:rPr lang="es-PE" sz="2100" dirty="0"/>
              <a:t>monto = </a:t>
            </a:r>
            <a:r>
              <a:rPr lang="es-PE" sz="2100" dirty="0" err="1"/>
              <a:t>float</a:t>
            </a:r>
            <a:r>
              <a:rPr lang="es-PE" sz="2100" dirty="0"/>
              <a:t>(</a:t>
            </a:r>
            <a:r>
              <a:rPr lang="es-PE" sz="2100" dirty="0" err="1"/>
              <a:t>entrada.get</a:t>
            </a:r>
            <a:r>
              <a:rPr lang="es-PE" sz="2100" dirty="0"/>
              <a:t>())</a:t>
            </a:r>
            <a:br>
              <a:rPr lang="es-PE" sz="2100" dirty="0"/>
            </a:br>
            <a:r>
              <a:rPr lang="es-PE" sz="2100" dirty="0"/>
              <a:t>propina = monto * 0.10</a:t>
            </a:r>
            <a:br>
              <a:rPr lang="es-PE" sz="2100" dirty="0"/>
            </a:br>
            <a:r>
              <a:rPr lang="es-PE" sz="2100" dirty="0" err="1"/>
              <a:t>etiqueta.config</a:t>
            </a:r>
            <a:r>
              <a:rPr lang="es-PE" sz="2100" dirty="0"/>
              <a:t>(</a:t>
            </a:r>
            <a:r>
              <a:rPr lang="es-PE" sz="2100" dirty="0" err="1"/>
              <a:t>text</a:t>
            </a:r>
            <a:r>
              <a:rPr lang="es-PE" sz="2100" dirty="0"/>
              <a:t>="Propina: " + </a:t>
            </a:r>
            <a:r>
              <a:rPr lang="es-PE" sz="2100" dirty="0" err="1"/>
              <a:t>str</a:t>
            </a:r>
            <a:r>
              <a:rPr lang="es-PE" sz="2100" dirty="0"/>
              <a:t>(propina))</a:t>
            </a:r>
            <a:br>
              <a:rPr lang="es-PE" sz="2100" dirty="0"/>
            </a:br>
            <a:br>
              <a:rPr lang="es-PE" sz="2100" dirty="0"/>
            </a:br>
            <a:r>
              <a:rPr lang="es-PE" sz="2100" dirty="0"/>
              <a:t>ventana = </a:t>
            </a:r>
            <a:r>
              <a:rPr lang="es-PE" sz="2100" dirty="0" err="1"/>
              <a:t>tk.Tk</a:t>
            </a:r>
            <a:r>
              <a:rPr lang="es-PE" sz="2100" dirty="0"/>
              <a:t>()</a:t>
            </a:r>
            <a:br>
              <a:rPr lang="es-PE" sz="2100" dirty="0"/>
            </a:br>
            <a:r>
              <a:rPr lang="es-PE" sz="2100" dirty="0" err="1"/>
              <a:t>ventana.geometry</a:t>
            </a:r>
            <a:r>
              <a:rPr lang="es-PE" sz="2100" dirty="0"/>
              <a:t>("300x200")</a:t>
            </a:r>
            <a:br>
              <a:rPr lang="es-PE" sz="2100" dirty="0"/>
            </a:br>
            <a:r>
              <a:rPr lang="es-PE" sz="2100" dirty="0"/>
              <a:t>entrada = </a:t>
            </a:r>
            <a:r>
              <a:rPr lang="es-PE" sz="2100" dirty="0" err="1"/>
              <a:t>tk.Entry</a:t>
            </a:r>
            <a:r>
              <a:rPr lang="es-PE" sz="2100" dirty="0"/>
              <a:t>(ventana)</a:t>
            </a:r>
            <a:br>
              <a:rPr lang="es-PE" sz="2100" dirty="0"/>
            </a:br>
            <a:r>
              <a:rPr lang="es-PE" sz="2100" dirty="0" err="1"/>
              <a:t>entrada.pack</a:t>
            </a:r>
            <a:r>
              <a:rPr lang="es-PE" sz="2100" dirty="0"/>
              <a:t>(</a:t>
            </a:r>
            <a:r>
              <a:rPr lang="es-PE" sz="2100" dirty="0" err="1"/>
              <a:t>pady</a:t>
            </a:r>
            <a:r>
              <a:rPr lang="es-PE" sz="2100" dirty="0"/>
              <a:t>=10)</a:t>
            </a:r>
            <a:br>
              <a:rPr lang="es-PE" sz="2100" dirty="0"/>
            </a:br>
            <a:br>
              <a:rPr lang="es-PE" sz="2100" dirty="0"/>
            </a:br>
            <a:r>
              <a:rPr lang="es-PE" sz="2100" dirty="0" err="1"/>
              <a:t>tk.Button</a:t>
            </a:r>
            <a:r>
              <a:rPr lang="es-PE" sz="2100" dirty="0"/>
              <a:t>(ventana, </a:t>
            </a:r>
            <a:r>
              <a:rPr lang="es-PE" sz="2100" dirty="0" err="1"/>
              <a:t>text</a:t>
            </a:r>
            <a:r>
              <a:rPr lang="es-PE" sz="2100" dirty="0"/>
              <a:t>="Calcular", </a:t>
            </a:r>
            <a:r>
              <a:rPr lang="es-PE" sz="2100" dirty="0" err="1"/>
              <a:t>command</a:t>
            </a:r>
            <a:r>
              <a:rPr lang="es-PE" sz="2100" dirty="0"/>
              <a:t>=calcular).pack()</a:t>
            </a:r>
            <a:br>
              <a:rPr lang="es-PE" sz="2100" dirty="0"/>
            </a:br>
            <a:r>
              <a:rPr lang="es-PE" sz="2100" dirty="0"/>
              <a:t>etiqueta = </a:t>
            </a:r>
            <a:r>
              <a:rPr lang="es-PE" sz="2100" dirty="0" err="1"/>
              <a:t>tk.Label</a:t>
            </a:r>
            <a:r>
              <a:rPr lang="es-PE" sz="2100" dirty="0"/>
              <a:t>(ventana, </a:t>
            </a:r>
            <a:r>
              <a:rPr lang="es-PE" sz="2100" dirty="0" err="1"/>
              <a:t>text</a:t>
            </a:r>
            <a:r>
              <a:rPr lang="es-PE" sz="2100" dirty="0"/>
              <a:t>="")</a:t>
            </a:r>
            <a:br>
              <a:rPr lang="es-PE" sz="2100" dirty="0"/>
            </a:br>
            <a:r>
              <a:rPr lang="es-PE" sz="2100" dirty="0" err="1"/>
              <a:t>etiqueta.pack</a:t>
            </a:r>
            <a:r>
              <a:rPr lang="es-PE" sz="2100" dirty="0"/>
              <a:t>(</a:t>
            </a:r>
            <a:r>
              <a:rPr lang="es-PE" sz="2100" dirty="0" err="1"/>
              <a:t>pady</a:t>
            </a:r>
            <a:r>
              <a:rPr lang="es-PE" sz="2100" dirty="0"/>
              <a:t>=10)</a:t>
            </a:r>
            <a:br>
              <a:rPr lang="es-PE" sz="2100" dirty="0"/>
            </a:br>
            <a:r>
              <a:rPr lang="es-PE" sz="2100" dirty="0" err="1"/>
              <a:t>ventana.mainloop</a:t>
            </a:r>
            <a:r>
              <a:rPr lang="es-PE" sz="2100" dirty="0"/>
              <a:t>()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8F6C202-0099-30CF-F50E-2308266FD0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70"/>
          <a:stretch>
            <a:fillRect/>
          </a:stretch>
        </p:blipFill>
        <p:spPr>
          <a:xfrm>
            <a:off x="6671734" y="616188"/>
            <a:ext cx="4902405" cy="36764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01248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EF9FC2-FF73-36DB-FF7B-5516B9CBC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8192"/>
            <a:ext cx="10515600" cy="710142"/>
          </a:xfrm>
        </p:spPr>
        <p:txBody>
          <a:bodyPr>
            <a:normAutofit/>
          </a:bodyPr>
          <a:lstStyle/>
          <a:p>
            <a:r>
              <a:rPr lang="es-PE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 contraseña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E34941-E7DB-CBBB-9B63-6AAA1E365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334" y="1165754"/>
            <a:ext cx="7619999" cy="53440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PE" sz="2300" dirty="0" err="1"/>
              <a:t>import</a:t>
            </a:r>
            <a:r>
              <a:rPr lang="es-PE" sz="2300" dirty="0"/>
              <a:t> </a:t>
            </a:r>
            <a:r>
              <a:rPr lang="es-PE" sz="2300" dirty="0" err="1"/>
              <a:t>tkinter</a:t>
            </a:r>
            <a:r>
              <a:rPr lang="es-PE" sz="2300" dirty="0"/>
              <a:t> as </a:t>
            </a:r>
            <a:r>
              <a:rPr lang="es-PE" sz="2300" dirty="0" err="1"/>
              <a:t>tk</a:t>
            </a:r>
            <a:br>
              <a:rPr lang="es-PE" sz="2300" dirty="0"/>
            </a:br>
            <a:br>
              <a:rPr lang="es-PE" sz="2300" dirty="0"/>
            </a:br>
            <a:r>
              <a:rPr lang="es-PE" sz="2300" dirty="0" err="1"/>
              <a:t>def</a:t>
            </a:r>
            <a:r>
              <a:rPr lang="es-PE" sz="2300" dirty="0"/>
              <a:t> verificar():</a:t>
            </a:r>
            <a:br>
              <a:rPr lang="es-PE" sz="2300" dirty="0"/>
            </a:br>
            <a:r>
              <a:rPr lang="es-PE" sz="2300" dirty="0"/>
              <a:t>clave = </a:t>
            </a:r>
            <a:r>
              <a:rPr lang="es-PE" sz="2300" dirty="0" err="1"/>
              <a:t>entrada.get</a:t>
            </a:r>
            <a:r>
              <a:rPr lang="es-PE" sz="2300" dirty="0"/>
              <a:t>()</a:t>
            </a:r>
            <a:br>
              <a:rPr lang="es-PE" sz="2300" dirty="0"/>
            </a:br>
            <a:r>
              <a:rPr lang="es-PE" sz="2300" dirty="0" err="1"/>
              <a:t>if</a:t>
            </a:r>
            <a:r>
              <a:rPr lang="es-PE" sz="2300" dirty="0"/>
              <a:t> clave == "1234":</a:t>
            </a:r>
            <a:br>
              <a:rPr lang="es-PE" sz="2300" dirty="0"/>
            </a:br>
            <a:r>
              <a:rPr lang="es-PE" sz="2300" dirty="0" err="1"/>
              <a:t>etiqueta.config</a:t>
            </a:r>
            <a:r>
              <a:rPr lang="es-PE" sz="2300" dirty="0"/>
              <a:t>(</a:t>
            </a:r>
            <a:r>
              <a:rPr lang="es-PE" sz="2300" dirty="0" err="1"/>
              <a:t>text</a:t>
            </a:r>
            <a:r>
              <a:rPr lang="es-PE" sz="2300" dirty="0"/>
              <a:t>="Acceso permitido", </a:t>
            </a:r>
            <a:r>
              <a:rPr lang="es-PE" sz="2300" dirty="0" err="1"/>
              <a:t>fg</a:t>
            </a:r>
            <a:r>
              <a:rPr lang="es-PE" sz="2300" dirty="0"/>
              <a:t>="</a:t>
            </a:r>
            <a:r>
              <a:rPr lang="es-PE" sz="2300" dirty="0" err="1"/>
              <a:t>green</a:t>
            </a:r>
            <a:r>
              <a:rPr lang="es-PE" sz="2300" dirty="0"/>
              <a:t>")</a:t>
            </a:r>
            <a:br>
              <a:rPr lang="es-PE" sz="2300" dirty="0"/>
            </a:br>
            <a:r>
              <a:rPr lang="es-PE" sz="2300" dirty="0" err="1"/>
              <a:t>else</a:t>
            </a:r>
            <a:r>
              <a:rPr lang="es-PE" sz="2300" dirty="0"/>
              <a:t>:</a:t>
            </a:r>
            <a:br>
              <a:rPr lang="es-PE" sz="2300" dirty="0"/>
            </a:br>
            <a:r>
              <a:rPr lang="es-PE" sz="2300" dirty="0" err="1"/>
              <a:t>etiqueta.config</a:t>
            </a:r>
            <a:r>
              <a:rPr lang="es-PE" sz="2300" dirty="0"/>
              <a:t>(</a:t>
            </a:r>
            <a:r>
              <a:rPr lang="es-PE" sz="2300" dirty="0" err="1"/>
              <a:t>text</a:t>
            </a:r>
            <a:r>
              <a:rPr lang="es-PE" sz="2300" dirty="0"/>
              <a:t>="Acceso denegado", </a:t>
            </a:r>
            <a:r>
              <a:rPr lang="es-PE" sz="2300" dirty="0" err="1"/>
              <a:t>fg</a:t>
            </a:r>
            <a:r>
              <a:rPr lang="es-PE" sz="2300" dirty="0"/>
              <a:t>="red")</a:t>
            </a:r>
            <a:br>
              <a:rPr lang="es-PE" sz="2300" dirty="0"/>
            </a:br>
            <a:r>
              <a:rPr lang="es-PE" sz="2300" dirty="0"/>
              <a:t>ventana = </a:t>
            </a:r>
            <a:r>
              <a:rPr lang="es-PE" sz="2300" dirty="0" err="1"/>
              <a:t>tk.Tk</a:t>
            </a:r>
            <a:r>
              <a:rPr lang="es-PE" sz="2300" dirty="0"/>
              <a:t>()</a:t>
            </a:r>
            <a:br>
              <a:rPr lang="es-PE" sz="2300" dirty="0"/>
            </a:br>
            <a:r>
              <a:rPr lang="es-PE" sz="2300" dirty="0" err="1"/>
              <a:t>ventana.geometry</a:t>
            </a:r>
            <a:r>
              <a:rPr lang="es-PE" sz="2300" dirty="0"/>
              <a:t>("300x200")</a:t>
            </a:r>
            <a:br>
              <a:rPr lang="es-PE" sz="2300" dirty="0"/>
            </a:br>
            <a:r>
              <a:rPr lang="es-PE" sz="2300" dirty="0"/>
              <a:t>entrada = </a:t>
            </a:r>
            <a:r>
              <a:rPr lang="es-PE" sz="2300" dirty="0" err="1"/>
              <a:t>tk.Entry</a:t>
            </a:r>
            <a:r>
              <a:rPr lang="es-PE" sz="2300" dirty="0"/>
              <a:t>(ventana, show="*")</a:t>
            </a:r>
            <a:br>
              <a:rPr lang="es-PE" sz="2300" dirty="0"/>
            </a:br>
            <a:r>
              <a:rPr lang="es-PE" sz="2300" dirty="0" err="1"/>
              <a:t>entrada.pack</a:t>
            </a:r>
            <a:r>
              <a:rPr lang="es-PE" sz="2300" dirty="0"/>
              <a:t>(</a:t>
            </a:r>
            <a:r>
              <a:rPr lang="es-PE" sz="2300" dirty="0" err="1"/>
              <a:t>pady</a:t>
            </a:r>
            <a:r>
              <a:rPr lang="es-PE" sz="2300" dirty="0"/>
              <a:t>=10)</a:t>
            </a:r>
            <a:br>
              <a:rPr lang="es-PE" sz="2300" dirty="0"/>
            </a:br>
            <a:r>
              <a:rPr lang="es-PE" sz="2300" dirty="0" err="1"/>
              <a:t>tk.Button</a:t>
            </a:r>
            <a:r>
              <a:rPr lang="es-PE" sz="2300" dirty="0"/>
              <a:t>(ventana, </a:t>
            </a:r>
            <a:r>
              <a:rPr lang="es-PE" sz="2300" dirty="0" err="1"/>
              <a:t>text</a:t>
            </a:r>
            <a:r>
              <a:rPr lang="es-PE" sz="2300" dirty="0"/>
              <a:t>="Ingresar", </a:t>
            </a:r>
            <a:r>
              <a:rPr lang="es-PE" sz="2300" dirty="0" err="1"/>
              <a:t>command</a:t>
            </a:r>
            <a:r>
              <a:rPr lang="es-PE" sz="2300" dirty="0"/>
              <a:t>=verificar).pack()</a:t>
            </a:r>
            <a:br>
              <a:rPr lang="es-PE" sz="2300" dirty="0"/>
            </a:br>
            <a:r>
              <a:rPr lang="es-PE" sz="2300" dirty="0"/>
              <a:t>etiqueta = </a:t>
            </a:r>
            <a:r>
              <a:rPr lang="es-PE" sz="2300" dirty="0" err="1"/>
              <a:t>tk.Label</a:t>
            </a:r>
            <a:r>
              <a:rPr lang="es-PE" sz="2300" dirty="0"/>
              <a:t>(ventana, </a:t>
            </a:r>
            <a:r>
              <a:rPr lang="es-PE" sz="2300" dirty="0" err="1"/>
              <a:t>text</a:t>
            </a:r>
            <a:r>
              <a:rPr lang="es-PE" sz="2300" dirty="0"/>
              <a:t>="")</a:t>
            </a:r>
            <a:br>
              <a:rPr lang="es-PE" sz="2300" dirty="0"/>
            </a:br>
            <a:r>
              <a:rPr lang="es-PE" sz="2300" dirty="0" err="1"/>
              <a:t>etiqueta.pack</a:t>
            </a:r>
            <a:r>
              <a:rPr lang="es-PE" sz="2300" dirty="0"/>
              <a:t>(</a:t>
            </a:r>
            <a:r>
              <a:rPr lang="es-PE" sz="2300" dirty="0" err="1"/>
              <a:t>pady</a:t>
            </a:r>
            <a:r>
              <a:rPr lang="es-PE" sz="2300" dirty="0"/>
              <a:t>=10)</a:t>
            </a:r>
            <a:br>
              <a:rPr lang="es-PE" sz="2300" dirty="0"/>
            </a:br>
            <a:r>
              <a:rPr lang="es-PE" sz="2300" dirty="0" err="1"/>
              <a:t>ventana.mainloop</a:t>
            </a:r>
            <a:r>
              <a:rPr lang="es-PE" sz="2300" dirty="0"/>
              <a:t>()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00BCD62-570F-019F-8607-D3A3700C8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639" y="1599262"/>
            <a:ext cx="4192120" cy="3091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030459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1256</Words>
  <Application>Microsoft Office PowerPoint</Application>
  <PresentationFormat>Panorámica</PresentationFormat>
  <Paragraphs>34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Limpiar campos con estilo</vt:lpstr>
      <vt:lpstr>Verificar par/impar</vt:lpstr>
      <vt:lpstr>Generador de colores</vt:lpstr>
      <vt:lpstr>Cambiador de emociones</vt:lpstr>
      <vt:lpstr>Adivina el número</vt:lpstr>
      <vt:lpstr>Generador de frases divertidas</vt:lpstr>
      <vt:lpstr>Calculadora de propina</vt:lpstr>
      <vt:lpstr>Mini contraseña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Docente</dc:creator>
  <cp:lastModifiedBy>ARIANA HERVIAS SALAS</cp:lastModifiedBy>
  <cp:revision>8</cp:revision>
  <dcterms:created xsi:type="dcterms:W3CDTF">2024-08-30T04:43:50Z</dcterms:created>
  <dcterms:modified xsi:type="dcterms:W3CDTF">2026-04-06T02:29:39Z</dcterms:modified>
</cp:coreProperties>
</file>