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3673A5"/>
    <a:srgbClr val="FFD3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38" autoAdjust="0"/>
  </p:normalViewPr>
  <p:slideViewPr>
    <p:cSldViewPr snapToGrid="0">
      <p:cViewPr varScale="1">
        <p:scale>
          <a:sx n="86" d="100"/>
          <a:sy n="86" d="100"/>
        </p:scale>
        <p:origin x="48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3FE0D-70ED-4F10-917C-F1440B527402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38271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1169407-F566-FAE0-E038-09E7FD5ACB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3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7A03BC-63B1-A93F-005B-643712FCBA8E}"/>
              </a:ext>
            </a:extLst>
          </p:cNvPr>
          <p:cNvSpPr/>
          <p:nvPr/>
        </p:nvSpPr>
        <p:spPr>
          <a:xfrm>
            <a:off x="10500852" y="827818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06</a:t>
            </a:r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4296918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3673A5"/>
                </a:solidFill>
                <a:latin typeface="Arial Black" panose="020B0A04020102020204" pitchFamily="34" charset="0"/>
              </a:rPr>
              <a:t>ComboBox</a:t>
            </a:r>
            <a:endParaRPr lang="es-PE" sz="4000" b="1" dirty="0">
              <a:solidFill>
                <a:srgbClr val="3673A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511F88E-8F4D-D1B3-4728-5D11A54235F8}"/>
              </a:ext>
            </a:extLst>
          </p:cNvPr>
          <p:cNvSpPr/>
          <p:nvPr/>
        </p:nvSpPr>
        <p:spPr>
          <a:xfrm>
            <a:off x="0" y="6626242"/>
            <a:ext cx="12192000" cy="231758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C997774-1A05-9955-440F-1D392C6275EB}"/>
              </a:ext>
            </a:extLst>
          </p:cNvPr>
          <p:cNvSpPr/>
          <p:nvPr/>
        </p:nvSpPr>
        <p:spPr>
          <a:xfrm>
            <a:off x="981871" y="6782539"/>
            <a:ext cx="10058400" cy="88777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78FC86-F184-8F63-4B24-028079AE3DA4}"/>
              </a:ext>
            </a:extLst>
          </p:cNvPr>
          <p:cNvSpPr txBox="1">
            <a:spLocks/>
          </p:cNvSpPr>
          <p:nvPr/>
        </p:nvSpPr>
        <p:spPr>
          <a:xfrm>
            <a:off x="1522771" y="5034577"/>
            <a:ext cx="9146458" cy="1130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ComboBox Avanzado</a:t>
            </a:r>
            <a:endParaRPr lang="es-PE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2E85115-0432-2BB2-41E8-1945BF2D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51" y="831516"/>
            <a:ext cx="5556865" cy="3125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AB29EF53-0A06-D0EB-65D6-399D5B1FFCF5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55B47-5648-09DE-74B5-A3A4C306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74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sz="4900" b="1" dirty="0">
                <a:solidFill>
                  <a:srgbClr val="FF0000"/>
                </a:solidFill>
              </a:rPr>
              <a:t>¿Qué es </a:t>
            </a:r>
            <a:r>
              <a:rPr lang="es-ES" sz="4900" b="1" dirty="0" err="1">
                <a:solidFill>
                  <a:srgbClr val="FF0000"/>
                </a:solidFill>
              </a:rPr>
              <a:t>values</a:t>
            </a:r>
            <a:r>
              <a:rPr lang="es-ES" sz="4900" b="1" dirty="0">
                <a:solidFill>
                  <a:srgbClr val="FF0000"/>
                </a:solidFill>
              </a:rPr>
              <a:t>?</a:t>
            </a:r>
            <a:br>
              <a:rPr lang="es-ES" sz="4900" b="1" dirty="0">
                <a:solidFill>
                  <a:srgbClr val="FF0000"/>
                </a:solidFill>
              </a:rPr>
            </a:br>
            <a:br>
              <a:rPr lang="es-ES" b="1" dirty="0"/>
            </a:br>
            <a:r>
              <a:rPr lang="es-ES" dirty="0"/>
              <a:t>Es la propiedad donde se guardan </a:t>
            </a:r>
            <a:r>
              <a:rPr lang="es-ES" b="1" dirty="0"/>
              <a:t>las opciones que aparecerán en el </a:t>
            </a:r>
            <a:r>
              <a:rPr lang="es-ES" b="1" dirty="0" err="1"/>
              <a:t>Combobox</a:t>
            </a:r>
            <a:r>
              <a:rPr lang="es-ES" dirty="0"/>
              <a:t>.</a:t>
            </a:r>
            <a:br>
              <a:rPr lang="es-ES" dirty="0"/>
            </a:b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1C33445-E7D4-A6D1-EDF7-110D429AFB19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F72B37-C209-8CB5-E8ED-32F24A7F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57" y="2696885"/>
            <a:ext cx="11834043" cy="361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9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00AE7-885F-11C5-9ECA-0564B7A3E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6018"/>
            <a:ext cx="10515600" cy="1902996"/>
          </a:xfrm>
        </p:spPr>
        <p:txBody>
          <a:bodyPr/>
          <a:lstStyle/>
          <a:p>
            <a:pPr marL="0" indent="0">
              <a:buNone/>
            </a:pPr>
            <a:r>
              <a:rPr lang="es-ES" sz="4400" b="1" dirty="0">
                <a:solidFill>
                  <a:srgbClr val="FF0000"/>
                </a:solidFill>
              </a:rPr>
              <a:t>Obtener selección con .</a:t>
            </a:r>
            <a:r>
              <a:rPr lang="es-ES" sz="4400" b="1" dirty="0" err="1">
                <a:solidFill>
                  <a:srgbClr val="FF0000"/>
                </a:solidFill>
              </a:rPr>
              <a:t>get</a:t>
            </a:r>
            <a:r>
              <a:rPr lang="es-ES" sz="4400" b="1" dirty="0">
                <a:solidFill>
                  <a:srgbClr val="FF0000"/>
                </a:solidFill>
              </a:rPr>
              <a:t>()</a:t>
            </a:r>
          </a:p>
          <a:p>
            <a:pPr marL="0" indent="0">
              <a:buNone/>
            </a:pPr>
            <a:r>
              <a:rPr lang="es-ES" b="1" dirty="0"/>
              <a:t>¿Qué hace .</a:t>
            </a:r>
            <a:r>
              <a:rPr lang="es-ES" b="1" dirty="0" err="1"/>
              <a:t>get</a:t>
            </a:r>
            <a:r>
              <a:rPr lang="es-ES" b="1" dirty="0"/>
              <a:t>()?</a:t>
            </a:r>
          </a:p>
          <a:p>
            <a:r>
              <a:rPr lang="es-ES" dirty="0"/>
              <a:t>Sirve para </a:t>
            </a:r>
            <a:r>
              <a:rPr lang="es-ES" b="1" dirty="0"/>
              <a:t>obtener lo que el usuario seleccionó</a:t>
            </a:r>
            <a:r>
              <a:rPr lang="es-ES" dirty="0"/>
              <a:t> en el </a:t>
            </a:r>
            <a:r>
              <a:rPr lang="es-ES" dirty="0" err="1"/>
              <a:t>Combobox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PE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68946B-3ED7-67EF-9473-6D70A50E61BE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C7504C-0071-23E0-6606-927BEBCCBF79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5250B18-68AA-1FC2-6C06-8A6B6E1C8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630" y="2316135"/>
            <a:ext cx="8490012" cy="40057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B18FD7F-D48E-5B66-BCFA-21554E3E2C0C}"/>
              </a:ext>
            </a:extLst>
          </p:cNvPr>
          <p:cNvSpPr/>
          <p:nvPr/>
        </p:nvSpPr>
        <p:spPr>
          <a:xfrm>
            <a:off x="9507984" y="3151573"/>
            <a:ext cx="2684015" cy="1322773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87B3479-A955-1ADB-EF68-F9025A827FBB}"/>
              </a:ext>
            </a:extLst>
          </p:cNvPr>
          <p:cNvSpPr/>
          <p:nvPr/>
        </p:nvSpPr>
        <p:spPr>
          <a:xfrm>
            <a:off x="9507983" y="5149049"/>
            <a:ext cx="2684015" cy="1072933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77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F293E-91E9-A604-D7BF-8150E473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3672"/>
            <a:ext cx="10515600" cy="1370336"/>
          </a:xfrm>
        </p:spPr>
        <p:txBody>
          <a:bodyPr/>
          <a:lstStyle/>
          <a:p>
            <a:pPr marL="0" indent="0">
              <a:buNone/>
            </a:pPr>
            <a:r>
              <a:rPr lang="es-ES" sz="4000" b="1" dirty="0">
                <a:solidFill>
                  <a:srgbClr val="FF0000"/>
                </a:solidFill>
              </a:rPr>
              <a:t>Uso de </a:t>
            </a:r>
            <a:r>
              <a:rPr lang="es-ES" sz="4000" b="1" dirty="0" err="1">
                <a:solidFill>
                  <a:srgbClr val="FF0000"/>
                </a:solidFill>
              </a:rPr>
              <a:t>state</a:t>
            </a:r>
            <a:r>
              <a:rPr lang="es-ES" sz="4000" b="1" dirty="0">
                <a:solidFill>
                  <a:srgbClr val="FF0000"/>
                </a:solidFill>
              </a:rPr>
              <a:t>="</a:t>
            </a:r>
            <a:r>
              <a:rPr lang="es-ES" sz="4000" b="1" dirty="0" err="1">
                <a:solidFill>
                  <a:srgbClr val="FF0000"/>
                </a:solidFill>
              </a:rPr>
              <a:t>readonly</a:t>
            </a:r>
            <a:r>
              <a:rPr lang="es-ES" sz="4000" b="1" dirty="0">
                <a:solidFill>
                  <a:srgbClr val="FF0000"/>
                </a:solidFill>
              </a:rPr>
              <a:t>"</a:t>
            </a:r>
          </a:p>
          <a:p>
            <a:pPr marL="0" indent="0">
              <a:buNone/>
            </a:pPr>
            <a:r>
              <a:rPr lang="es-ES" b="1" dirty="0"/>
              <a:t>¿Qué significa?</a:t>
            </a:r>
          </a:p>
          <a:p>
            <a:pPr marL="0" indent="0">
              <a:buNone/>
            </a:pP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F61B193-7E5F-2F2B-CEDC-103CC4EB9E02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A16FE41-298C-B26F-80F5-83DBFE517EC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A32008D-F380-DE2D-5B54-19C8B8BC0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84" y="2032985"/>
            <a:ext cx="11389115" cy="18288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B8DB46B-8AF3-8576-DA89-C0A65232ED68}"/>
              </a:ext>
            </a:extLst>
          </p:cNvPr>
          <p:cNvSpPr txBox="1"/>
          <p:nvPr/>
        </p:nvSpPr>
        <p:spPr>
          <a:xfrm>
            <a:off x="981871" y="4265323"/>
            <a:ext cx="1005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Esto hace que el usuario:</a:t>
            </a:r>
          </a:p>
          <a:p>
            <a:r>
              <a:rPr lang="es-ES" sz="2800" dirty="0"/>
              <a:t>✅ SOLO pueda seleccionar opciones </a:t>
            </a:r>
          </a:p>
          <a:p>
            <a:r>
              <a:rPr lang="es-ES" sz="2800" dirty="0"/>
              <a:t>❌ NO pueda escribir texto manualmente</a:t>
            </a:r>
          </a:p>
          <a:p>
            <a:endParaRPr lang="es-PE" sz="2800" dirty="0"/>
          </a:p>
        </p:txBody>
      </p:sp>
    </p:spTree>
    <p:extLst>
      <p:ext uri="{BB962C8B-B14F-4D97-AF65-F5344CB8AC3E}">
        <p14:creationId xmlns:p14="http://schemas.microsoft.com/office/powerpoint/2010/main" val="28913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12D5A-8733-B074-7F62-48F983B0A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79" y="1062146"/>
            <a:ext cx="6778841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ttk</a:t>
            </a:r>
            <a:endParaRPr lang="es-PE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 mostrar():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("Seleccionado:",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combo.get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ventana.title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("Ejemplo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Combobox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combo =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ttk.Combobox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(ventana,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readonly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combo["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"] = ["Python", "Java", "C++"]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combo.pack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pady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=10)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(ventana,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="Mostrar selección", </a:t>
            </a: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=mostrar).pack()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64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6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lnSpc>
                <a:spcPct val="120000"/>
              </a:lnSpc>
              <a:buNone/>
            </a:pPr>
            <a:endParaRPr lang="es-PE" sz="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C8532BB-3B91-1F90-9DE0-5741BB9FE4D8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32430FE-B76D-B2A7-D721-B984067B31EE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B6CB645-D712-BB65-0A6B-2934A2074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829" y="1062146"/>
            <a:ext cx="4764837" cy="26309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572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AE21B5-4D73-8F9B-6971-92EE6DF0A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796" y="125333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4000" b="1" dirty="0">
                <a:solidFill>
                  <a:srgbClr val="FF0000"/>
                </a:solidFill>
              </a:rPr>
              <a:t>Resumen general</a:t>
            </a:r>
          </a:p>
          <a:p>
            <a:pPr marL="0" indent="0">
              <a:buNone/>
            </a:pPr>
            <a:endParaRPr lang="es-ES" sz="4000" b="1" dirty="0">
              <a:solidFill>
                <a:srgbClr val="FF0000"/>
              </a:solidFill>
            </a:endParaRPr>
          </a:p>
          <a:p>
            <a:r>
              <a:rPr lang="es-ES" b="1" dirty="0" err="1"/>
              <a:t>ttk.Combobox</a:t>
            </a:r>
            <a:endParaRPr lang="es-ES" b="1" dirty="0"/>
          </a:p>
          <a:p>
            <a:pPr marL="0" indent="0">
              <a:buNone/>
            </a:pPr>
            <a:r>
              <a:rPr lang="es-ES" dirty="0"/>
              <a:t>	👉 Control para seleccionar opciones</a:t>
            </a:r>
          </a:p>
          <a:p>
            <a:r>
              <a:rPr lang="es-ES" b="1" dirty="0" err="1"/>
              <a:t>values</a:t>
            </a:r>
            <a:endParaRPr lang="es-ES" b="1" dirty="0"/>
          </a:p>
          <a:p>
            <a:pPr marL="0" indent="0">
              <a:buNone/>
            </a:pPr>
            <a:r>
              <a:rPr lang="es-ES" dirty="0"/>
              <a:t>	👉 Lista de opciones que verá el usuario</a:t>
            </a:r>
          </a:p>
          <a:p>
            <a:r>
              <a:rPr lang="es-ES" b="1" dirty="0"/>
              <a:t>.</a:t>
            </a:r>
            <a:r>
              <a:rPr lang="es-ES" b="1" dirty="0" err="1"/>
              <a:t>get</a:t>
            </a:r>
            <a:r>
              <a:rPr lang="es-ES" b="1" dirty="0"/>
              <a:t>()</a:t>
            </a:r>
          </a:p>
          <a:p>
            <a:pPr marL="0" indent="0">
              <a:buNone/>
            </a:pPr>
            <a:r>
              <a:rPr lang="es-ES" dirty="0"/>
              <a:t>	👉 Obtiene la opción seleccionada</a:t>
            </a:r>
          </a:p>
          <a:p>
            <a:r>
              <a:rPr lang="es-ES" b="1" dirty="0" err="1"/>
              <a:t>state</a:t>
            </a:r>
            <a:r>
              <a:rPr lang="es-ES" b="1" dirty="0"/>
              <a:t>="</a:t>
            </a:r>
            <a:r>
              <a:rPr lang="es-ES" b="1" dirty="0" err="1"/>
              <a:t>readonly</a:t>
            </a:r>
            <a:r>
              <a:rPr lang="es-ES" b="1" dirty="0"/>
              <a:t>"</a:t>
            </a:r>
          </a:p>
          <a:p>
            <a:pPr marL="0" indent="0">
              <a:buNone/>
            </a:pPr>
            <a:r>
              <a:rPr lang="es-ES" dirty="0"/>
              <a:t>	👉 Solo permite seleccionar, no escribir</a:t>
            </a:r>
          </a:p>
          <a:p>
            <a:pPr marL="0" indent="0">
              <a:buNone/>
            </a:pP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83482ED-1F1E-2E69-7379-075A9E5A82F3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6365D76-A469-6A93-0E67-9F86040AACC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4436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C7E23E-AA03-B8EE-24E7-3E2BD9F7B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54" y="1162975"/>
            <a:ext cx="6521388" cy="50753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200" dirty="0" err="1"/>
              <a:t>import</a:t>
            </a:r>
            <a:r>
              <a:rPr lang="es-PE" sz="1200" dirty="0"/>
              <a:t> </a:t>
            </a:r>
            <a:r>
              <a:rPr lang="es-PE" sz="1200" dirty="0" err="1"/>
              <a:t>tkinter</a:t>
            </a:r>
            <a:r>
              <a:rPr lang="es-PE" sz="1200" dirty="0"/>
              <a:t> as </a:t>
            </a:r>
            <a:r>
              <a:rPr lang="es-PE" sz="1200" dirty="0" err="1"/>
              <a:t>tk</a:t>
            </a:r>
            <a:endParaRPr lang="es-PE" sz="1200" dirty="0"/>
          </a:p>
          <a:p>
            <a:pPr marL="0" indent="0">
              <a:buNone/>
            </a:pPr>
            <a:r>
              <a:rPr lang="es-PE" sz="1200" dirty="0" err="1"/>
              <a:t>from</a:t>
            </a:r>
            <a:r>
              <a:rPr lang="es-PE" sz="1200" dirty="0"/>
              <a:t> </a:t>
            </a:r>
            <a:r>
              <a:rPr lang="es-PE" sz="1200" dirty="0" err="1"/>
              <a:t>tkinter</a:t>
            </a:r>
            <a:r>
              <a:rPr lang="es-PE" sz="1200" dirty="0"/>
              <a:t> </a:t>
            </a:r>
            <a:r>
              <a:rPr lang="es-PE" sz="1200" dirty="0" err="1"/>
              <a:t>import</a:t>
            </a:r>
            <a:r>
              <a:rPr lang="es-PE" sz="1200" dirty="0"/>
              <a:t> </a:t>
            </a:r>
            <a:r>
              <a:rPr lang="es-PE" sz="1200" dirty="0" err="1"/>
              <a:t>ttk</a:t>
            </a:r>
            <a:r>
              <a:rPr lang="es-PE" sz="1200" dirty="0"/>
              <a:t>, </a:t>
            </a:r>
            <a:r>
              <a:rPr lang="es-PE" sz="1200" dirty="0" err="1"/>
              <a:t>messagebox</a:t>
            </a:r>
            <a:endParaRPr lang="es-PE" sz="1200" dirty="0"/>
          </a:p>
          <a:p>
            <a:pPr marL="0" indent="0">
              <a:buNone/>
            </a:pPr>
            <a:r>
              <a:rPr lang="es-PE" sz="1200" dirty="0" err="1"/>
              <a:t>def</a:t>
            </a:r>
            <a:r>
              <a:rPr lang="es-PE" sz="1200" dirty="0"/>
              <a:t> </a:t>
            </a:r>
            <a:r>
              <a:rPr lang="es-PE" sz="1200" dirty="0" err="1"/>
              <a:t>actualizar_grados</a:t>
            </a:r>
            <a:r>
              <a:rPr lang="es-PE" sz="1200" dirty="0"/>
              <a:t>(</a:t>
            </a:r>
            <a:r>
              <a:rPr lang="es-PE" sz="1200" dirty="0" err="1"/>
              <a:t>event</a:t>
            </a:r>
            <a:r>
              <a:rPr lang="es-PE" sz="1200" dirty="0"/>
              <a:t>=</a:t>
            </a:r>
            <a:r>
              <a:rPr lang="es-PE" sz="1200" dirty="0" err="1"/>
              <a:t>None</a:t>
            </a:r>
            <a:r>
              <a:rPr lang="es-PE" sz="1200" dirty="0"/>
              <a:t>):</a:t>
            </a:r>
          </a:p>
          <a:p>
            <a:pPr marL="0" indent="0">
              <a:buNone/>
            </a:pPr>
            <a:r>
              <a:rPr lang="es-PE" sz="1200" dirty="0"/>
              <a:t>    nivel = </a:t>
            </a:r>
            <a:r>
              <a:rPr lang="es-PE" sz="1200" dirty="0" err="1"/>
              <a:t>combo_nivel.get</a:t>
            </a:r>
            <a:r>
              <a:rPr lang="es-PE" sz="1200" dirty="0"/>
              <a:t>()</a:t>
            </a:r>
          </a:p>
          <a:p>
            <a:pPr marL="0" indent="0">
              <a:buNone/>
            </a:pPr>
            <a:r>
              <a:rPr lang="es-PE" sz="1200" dirty="0"/>
              <a:t>    </a:t>
            </a:r>
            <a:r>
              <a:rPr lang="es-PE" sz="1200" dirty="0" err="1"/>
              <a:t>if</a:t>
            </a:r>
            <a:r>
              <a:rPr lang="es-PE" sz="1200" dirty="0"/>
              <a:t> nivel == "Primaria":</a:t>
            </a:r>
          </a:p>
          <a:p>
            <a:pPr marL="0" indent="0">
              <a:buNone/>
            </a:pPr>
            <a:r>
              <a:rPr lang="es-PE" sz="1200" dirty="0"/>
              <a:t>        </a:t>
            </a:r>
            <a:r>
              <a:rPr lang="es-PE" sz="1200" dirty="0" err="1"/>
              <a:t>combo_grado</a:t>
            </a:r>
            <a:r>
              <a:rPr lang="es-PE" sz="1200" dirty="0"/>
              <a:t>["</a:t>
            </a:r>
            <a:r>
              <a:rPr lang="es-PE" sz="1200" dirty="0" err="1"/>
              <a:t>values</a:t>
            </a:r>
            <a:r>
              <a:rPr lang="es-PE" sz="1200" dirty="0"/>
              <a:t>"] = ["1°", "2°", "3°", "4°", "5°", "6°" "67"]</a:t>
            </a:r>
          </a:p>
          <a:p>
            <a:pPr marL="0" indent="0">
              <a:buNone/>
            </a:pPr>
            <a:r>
              <a:rPr lang="es-PE" sz="1200" dirty="0"/>
              <a:t>    </a:t>
            </a:r>
            <a:r>
              <a:rPr lang="es-PE" sz="1200" dirty="0" err="1"/>
              <a:t>elif</a:t>
            </a:r>
            <a:r>
              <a:rPr lang="es-PE" sz="1200" dirty="0"/>
              <a:t> nivel == "Secundaria":</a:t>
            </a:r>
          </a:p>
          <a:p>
            <a:pPr marL="0" indent="0">
              <a:buNone/>
            </a:pPr>
            <a:r>
              <a:rPr lang="es-PE" sz="1200" dirty="0"/>
              <a:t>        </a:t>
            </a:r>
            <a:r>
              <a:rPr lang="es-PE" sz="1200" dirty="0" err="1"/>
              <a:t>combo_grado</a:t>
            </a:r>
            <a:r>
              <a:rPr lang="es-PE" sz="1200" dirty="0"/>
              <a:t>["</a:t>
            </a:r>
            <a:r>
              <a:rPr lang="es-PE" sz="1200" dirty="0" err="1"/>
              <a:t>values</a:t>
            </a:r>
            <a:r>
              <a:rPr lang="es-PE" sz="1200" dirty="0"/>
              <a:t>"] = ["1°", "2°", "3°", "4°", "5°"]</a:t>
            </a:r>
          </a:p>
          <a:p>
            <a:pPr marL="0" indent="0">
              <a:buNone/>
            </a:pPr>
            <a:r>
              <a:rPr lang="es-PE" sz="1200" dirty="0"/>
              <a:t>    </a:t>
            </a:r>
            <a:r>
              <a:rPr lang="es-PE" sz="1200" dirty="0" err="1"/>
              <a:t>elif</a:t>
            </a:r>
            <a:r>
              <a:rPr lang="es-PE" sz="1200" dirty="0"/>
              <a:t> nivel == "Superior":</a:t>
            </a:r>
          </a:p>
          <a:p>
            <a:pPr marL="0" indent="0">
              <a:buNone/>
            </a:pPr>
            <a:r>
              <a:rPr lang="es-PE" sz="1200" dirty="0"/>
              <a:t>        </a:t>
            </a:r>
            <a:r>
              <a:rPr lang="es-PE" sz="1200" dirty="0" err="1"/>
              <a:t>combo_grado</a:t>
            </a:r>
            <a:r>
              <a:rPr lang="es-PE" sz="1200" dirty="0"/>
              <a:t>["</a:t>
            </a:r>
            <a:r>
              <a:rPr lang="es-PE" sz="1200" dirty="0" err="1"/>
              <a:t>values</a:t>
            </a:r>
            <a:r>
              <a:rPr lang="es-PE" sz="1200" dirty="0"/>
              <a:t>"] = ["I", "II", "III", "IV", "V"]</a:t>
            </a:r>
          </a:p>
          <a:p>
            <a:pPr marL="0" indent="0">
              <a:buNone/>
            </a:pPr>
            <a:r>
              <a:rPr lang="es-PE" sz="1200" dirty="0"/>
              <a:t>    </a:t>
            </a:r>
            <a:r>
              <a:rPr lang="es-PE" sz="1200" dirty="0" err="1"/>
              <a:t>combo_grado.set</a:t>
            </a:r>
            <a:r>
              <a:rPr lang="es-PE" sz="1200" dirty="0"/>
              <a:t>("")</a:t>
            </a:r>
          </a:p>
          <a:p>
            <a:pPr marL="0" indent="0">
              <a:buNone/>
            </a:pPr>
            <a:br>
              <a:rPr lang="es-PE" sz="1200" dirty="0"/>
            </a:br>
            <a:r>
              <a:rPr lang="es-PE" sz="1200" dirty="0" err="1"/>
              <a:t>def</a:t>
            </a:r>
            <a:r>
              <a:rPr lang="es-PE" sz="1200" dirty="0"/>
              <a:t> </a:t>
            </a:r>
            <a:r>
              <a:rPr lang="es-PE" sz="1200" dirty="0" err="1"/>
              <a:t>mostrar_resumen</a:t>
            </a:r>
            <a:r>
              <a:rPr lang="es-PE" sz="1200" dirty="0"/>
              <a:t>():</a:t>
            </a:r>
          </a:p>
          <a:p>
            <a:pPr marL="0" indent="0">
              <a:buNone/>
            </a:pPr>
            <a:r>
              <a:rPr lang="es-PE" sz="1200" dirty="0"/>
              <a:t>    </a:t>
            </a:r>
            <a:r>
              <a:rPr lang="es-PE" sz="1200" dirty="0" err="1"/>
              <a:t>if</a:t>
            </a:r>
            <a:r>
              <a:rPr lang="es-PE" sz="1200" dirty="0"/>
              <a:t> </a:t>
            </a:r>
            <a:r>
              <a:rPr lang="es-PE" sz="1200" dirty="0" err="1"/>
              <a:t>combo_nivel.get</a:t>
            </a:r>
            <a:r>
              <a:rPr lang="es-PE" sz="1200" dirty="0"/>
              <a:t>() == "" </a:t>
            </a:r>
            <a:r>
              <a:rPr lang="es-PE" sz="1200" dirty="0" err="1"/>
              <a:t>or</a:t>
            </a:r>
            <a:r>
              <a:rPr lang="es-PE" sz="1200" dirty="0"/>
              <a:t> </a:t>
            </a:r>
            <a:r>
              <a:rPr lang="es-PE" sz="1200" dirty="0" err="1"/>
              <a:t>combo_grado.get</a:t>
            </a:r>
            <a:r>
              <a:rPr lang="es-PE" sz="1200" dirty="0"/>
              <a:t>() == "":</a:t>
            </a:r>
          </a:p>
          <a:p>
            <a:pPr marL="0" indent="0">
              <a:buNone/>
            </a:pPr>
            <a:r>
              <a:rPr lang="es-PE" sz="1200" dirty="0"/>
              <a:t>        </a:t>
            </a:r>
            <a:r>
              <a:rPr lang="es-PE" sz="1200" dirty="0" err="1"/>
              <a:t>messagebox.showwarning</a:t>
            </a:r>
            <a:r>
              <a:rPr lang="es-PE" sz="1200" dirty="0"/>
              <a:t>("Advertencia", "Complete todos los campos")</a:t>
            </a:r>
          </a:p>
          <a:p>
            <a:pPr marL="0" indent="0">
              <a:buNone/>
            </a:pPr>
            <a:r>
              <a:rPr lang="es-PE" sz="1200" dirty="0"/>
              <a:t>    </a:t>
            </a:r>
            <a:r>
              <a:rPr lang="es-PE" sz="1200" dirty="0" err="1"/>
              <a:t>else</a:t>
            </a:r>
            <a:r>
              <a:rPr lang="es-PE" sz="1200" dirty="0"/>
              <a:t>:</a:t>
            </a:r>
          </a:p>
          <a:p>
            <a:pPr marL="0" indent="0">
              <a:buNone/>
            </a:pPr>
            <a:r>
              <a:rPr lang="es-PE" sz="1200" dirty="0"/>
              <a:t>        </a:t>
            </a:r>
            <a:r>
              <a:rPr lang="es-PE" sz="1200" dirty="0" err="1"/>
              <a:t>messagebox.showinfo</a:t>
            </a:r>
            <a:r>
              <a:rPr lang="es-PE" sz="1200" dirty="0"/>
              <a:t>("Resumen", </a:t>
            </a:r>
            <a:r>
              <a:rPr lang="es-PE" sz="1200" dirty="0" err="1"/>
              <a:t>f"Nivel</a:t>
            </a:r>
            <a:r>
              <a:rPr lang="es-PE" sz="1200" dirty="0"/>
              <a:t>: {</a:t>
            </a:r>
            <a:r>
              <a:rPr lang="es-PE" sz="1200" dirty="0" err="1"/>
              <a:t>combo_nivel.get</a:t>
            </a:r>
            <a:r>
              <a:rPr lang="es-PE" sz="1200" dirty="0"/>
              <a:t>()}\</a:t>
            </a:r>
            <a:r>
              <a:rPr lang="es-PE" sz="1200" dirty="0" err="1"/>
              <a:t>nGrado</a:t>
            </a:r>
            <a:r>
              <a:rPr lang="es-PE" sz="1200" dirty="0"/>
              <a:t>: {</a:t>
            </a:r>
            <a:r>
              <a:rPr lang="es-PE" sz="1200" dirty="0" err="1"/>
              <a:t>combo_grado.get</a:t>
            </a:r>
            <a:r>
              <a:rPr lang="es-PE" sz="1200" dirty="0"/>
              <a:t>()}")</a:t>
            </a:r>
          </a:p>
          <a:p>
            <a:pPr marL="0" indent="0">
              <a:buNone/>
            </a:pPr>
            <a:r>
              <a:rPr lang="es-PE" sz="1200" dirty="0"/>
              <a:t>ventana = </a:t>
            </a:r>
            <a:r>
              <a:rPr lang="es-PE" sz="1200" dirty="0" err="1"/>
              <a:t>tk.Tk</a:t>
            </a:r>
            <a:r>
              <a:rPr lang="es-PE" sz="1200" dirty="0"/>
              <a:t>()</a:t>
            </a:r>
          </a:p>
          <a:p>
            <a:pPr marL="0" indent="0">
              <a:buNone/>
            </a:pPr>
            <a:endParaRPr lang="es-PE"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D1B8C1-62DA-04A5-1426-CE0A95834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17" y="287088"/>
            <a:ext cx="3028692" cy="2182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1B9C468-1C0E-3386-F5F2-385AC1747FAC}"/>
              </a:ext>
            </a:extLst>
          </p:cNvPr>
          <p:cNvSpPr txBox="1"/>
          <p:nvPr/>
        </p:nvSpPr>
        <p:spPr>
          <a:xfrm>
            <a:off x="7234562" y="2767579"/>
            <a:ext cx="4444120" cy="394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PE" sz="1200" dirty="0" err="1"/>
              <a:t>ventana.title</a:t>
            </a:r>
            <a:r>
              <a:rPr lang="es-PE" sz="1200" dirty="0"/>
              <a:t>("Nivel y grado")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ventana.geometry</a:t>
            </a:r>
            <a:r>
              <a:rPr lang="es-PE" sz="1200" dirty="0"/>
              <a:t>("350x220")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tk.Label</a:t>
            </a:r>
            <a:r>
              <a:rPr lang="es-PE" sz="1200" dirty="0"/>
              <a:t>(ventana, </a:t>
            </a:r>
            <a:r>
              <a:rPr lang="es-PE" sz="1200" dirty="0" err="1"/>
              <a:t>text</a:t>
            </a:r>
            <a:r>
              <a:rPr lang="es-PE" sz="1200" dirty="0"/>
              <a:t>="Seleccione nivel").pack(</a:t>
            </a:r>
            <a:r>
              <a:rPr lang="es-PE" sz="1200" dirty="0" err="1"/>
              <a:t>pady</a:t>
            </a:r>
            <a:r>
              <a:rPr lang="es-PE" sz="1200" dirty="0"/>
              <a:t>=5)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combo_nivel</a:t>
            </a:r>
            <a:r>
              <a:rPr lang="es-PE" sz="1200" dirty="0"/>
              <a:t> = </a:t>
            </a:r>
            <a:r>
              <a:rPr lang="es-PE" sz="1200" dirty="0" err="1"/>
              <a:t>ttk.Combobox</a:t>
            </a:r>
            <a:r>
              <a:rPr lang="es-PE" sz="1200" dirty="0"/>
              <a:t>(ventana, </a:t>
            </a:r>
            <a:r>
              <a:rPr lang="es-PE" sz="1200" dirty="0" err="1"/>
              <a:t>state</a:t>
            </a:r>
            <a:r>
              <a:rPr lang="es-PE" sz="1200" dirty="0"/>
              <a:t>="</a:t>
            </a:r>
            <a:r>
              <a:rPr lang="es-PE" sz="1200" dirty="0" err="1"/>
              <a:t>readonly</a:t>
            </a:r>
            <a:r>
              <a:rPr lang="es-PE" sz="1200" dirty="0"/>
              <a:t>")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combo_nivel</a:t>
            </a:r>
            <a:r>
              <a:rPr lang="es-PE" sz="1200" dirty="0"/>
              <a:t>["</a:t>
            </a:r>
            <a:r>
              <a:rPr lang="es-PE" sz="1200" dirty="0" err="1"/>
              <a:t>values</a:t>
            </a:r>
            <a:r>
              <a:rPr lang="es-PE" sz="1200" dirty="0"/>
              <a:t>"] = ["Primaria", "Secundaria", "Superior"]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combo_nivel.pack</a:t>
            </a:r>
            <a:r>
              <a:rPr lang="es-PE" sz="1200" dirty="0"/>
              <a:t>(</a:t>
            </a:r>
            <a:r>
              <a:rPr lang="es-PE" sz="1200" dirty="0" err="1"/>
              <a:t>pady</a:t>
            </a:r>
            <a:r>
              <a:rPr lang="es-PE" sz="1200" dirty="0"/>
              <a:t>=5)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combo_nivel.bind</a:t>
            </a:r>
            <a:r>
              <a:rPr lang="es-PE" sz="1200" dirty="0"/>
              <a:t>("&lt;&lt;</a:t>
            </a:r>
            <a:r>
              <a:rPr lang="es-PE" sz="1200" dirty="0" err="1"/>
              <a:t>ComboboxSelected</a:t>
            </a:r>
            <a:r>
              <a:rPr lang="es-PE" sz="1200" dirty="0"/>
              <a:t>&gt;&gt;", </a:t>
            </a:r>
            <a:r>
              <a:rPr lang="es-PE" sz="1200" dirty="0" err="1"/>
              <a:t>actualizar_grados</a:t>
            </a:r>
            <a:r>
              <a:rPr lang="es-PE" sz="1200" dirty="0"/>
              <a:t>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tk.Label</a:t>
            </a:r>
            <a:r>
              <a:rPr lang="es-PE" sz="1200" dirty="0"/>
              <a:t>(ventana, </a:t>
            </a:r>
            <a:r>
              <a:rPr lang="es-PE" sz="1200" dirty="0" err="1"/>
              <a:t>text</a:t>
            </a:r>
            <a:r>
              <a:rPr lang="es-PE" sz="1200" dirty="0"/>
              <a:t>="Seleccione grado").pack(</a:t>
            </a:r>
            <a:r>
              <a:rPr lang="es-PE" sz="1200" dirty="0" err="1"/>
              <a:t>pady</a:t>
            </a:r>
            <a:r>
              <a:rPr lang="es-PE" sz="1200" dirty="0"/>
              <a:t>=5)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combo_grado</a:t>
            </a:r>
            <a:r>
              <a:rPr lang="es-PE" sz="1200" dirty="0"/>
              <a:t> = </a:t>
            </a:r>
            <a:r>
              <a:rPr lang="es-PE" sz="1200" dirty="0" err="1"/>
              <a:t>ttk.Combobox</a:t>
            </a:r>
            <a:r>
              <a:rPr lang="es-PE" sz="1200" dirty="0"/>
              <a:t>(ventana, </a:t>
            </a:r>
            <a:r>
              <a:rPr lang="es-PE" sz="1200" dirty="0" err="1"/>
              <a:t>state</a:t>
            </a:r>
            <a:r>
              <a:rPr lang="es-PE" sz="1200" dirty="0"/>
              <a:t>="</a:t>
            </a:r>
            <a:r>
              <a:rPr lang="es-PE" sz="1200" dirty="0" err="1"/>
              <a:t>readonly</a:t>
            </a:r>
            <a:r>
              <a:rPr lang="es-PE" sz="1200" dirty="0"/>
              <a:t>")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combo_grado.pack</a:t>
            </a:r>
            <a:r>
              <a:rPr lang="es-PE" sz="1200" dirty="0"/>
              <a:t>(</a:t>
            </a:r>
            <a:r>
              <a:rPr lang="es-PE" sz="1200" dirty="0" err="1"/>
              <a:t>pady</a:t>
            </a:r>
            <a:r>
              <a:rPr lang="es-PE" sz="1200" dirty="0"/>
              <a:t>=5)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tk.Button</a:t>
            </a:r>
            <a:r>
              <a:rPr lang="es-PE" sz="1200" dirty="0"/>
              <a:t>(ventana, </a:t>
            </a:r>
            <a:r>
              <a:rPr lang="es-PE" sz="1200" dirty="0" err="1"/>
              <a:t>text</a:t>
            </a:r>
            <a:r>
              <a:rPr lang="es-PE" sz="1200" dirty="0"/>
              <a:t>="Mostrar", </a:t>
            </a:r>
            <a:r>
              <a:rPr lang="es-PE" sz="1200" dirty="0" err="1"/>
              <a:t>command</a:t>
            </a:r>
            <a:r>
              <a:rPr lang="es-PE" sz="1200" dirty="0"/>
              <a:t>=</a:t>
            </a:r>
            <a:r>
              <a:rPr lang="es-PE" sz="1200" dirty="0" err="1"/>
              <a:t>mostrar_resumen</a:t>
            </a:r>
            <a:r>
              <a:rPr lang="es-PE" sz="1200" dirty="0"/>
              <a:t>).pack(</a:t>
            </a:r>
            <a:r>
              <a:rPr lang="es-PE" sz="1200" dirty="0" err="1"/>
              <a:t>pady</a:t>
            </a:r>
            <a:r>
              <a:rPr lang="es-PE" sz="1200" dirty="0"/>
              <a:t>=15)</a:t>
            </a:r>
          </a:p>
          <a:p>
            <a:pPr>
              <a:lnSpc>
                <a:spcPct val="150000"/>
              </a:lnSpc>
            </a:pPr>
            <a:r>
              <a:rPr lang="es-PE" sz="1200" dirty="0" err="1"/>
              <a:t>ventana.mainloop</a:t>
            </a:r>
            <a:r>
              <a:rPr lang="es-PE" sz="1200" dirty="0"/>
              <a:t>()</a:t>
            </a:r>
          </a:p>
          <a:p>
            <a:pPr>
              <a:lnSpc>
                <a:spcPct val="150000"/>
              </a:lnSpc>
            </a:pPr>
            <a:endParaRPr lang="es-PE" sz="120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BC67D31E-F206-A610-AED1-FE93580F7795}"/>
              </a:ext>
            </a:extLst>
          </p:cNvPr>
          <p:cNvCxnSpPr/>
          <p:nvPr/>
        </p:nvCxnSpPr>
        <p:spPr>
          <a:xfrm>
            <a:off x="6901542" y="2916280"/>
            <a:ext cx="0" cy="3715339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77373E2B-5672-B887-C59E-C60585D4114C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017CCB-517B-B1B3-31AB-9A76EB111229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20597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EBD9C7-613E-98D6-41CD-3ED63C3B6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035" y="235258"/>
            <a:ext cx="10515600" cy="602541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FF0000"/>
                </a:solidFill>
              </a:rPr>
              <a:t>Selección de productos con precios</a:t>
            </a:r>
            <a:endParaRPr lang="es-PE" sz="32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ABA27F-7AC0-1EA1-260D-929A85747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35" y="837799"/>
            <a:ext cx="6592410" cy="56550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400" dirty="0" err="1"/>
              <a:t>import</a:t>
            </a:r>
            <a:r>
              <a:rPr lang="es-PE" sz="1400" dirty="0"/>
              <a:t> </a:t>
            </a:r>
            <a:r>
              <a:rPr lang="es-PE" sz="1400" dirty="0" err="1"/>
              <a:t>tkinter</a:t>
            </a:r>
            <a:r>
              <a:rPr lang="es-PE" sz="1400" dirty="0"/>
              <a:t> as </a:t>
            </a:r>
            <a:r>
              <a:rPr lang="es-PE" sz="1400" dirty="0" err="1"/>
              <a:t>tk</a:t>
            </a:r>
            <a:br>
              <a:rPr lang="es-PE" sz="1400" dirty="0"/>
            </a:br>
            <a:r>
              <a:rPr lang="es-PE" sz="1400" dirty="0" err="1"/>
              <a:t>from</a:t>
            </a:r>
            <a:r>
              <a:rPr lang="es-PE" sz="1400" dirty="0"/>
              <a:t> </a:t>
            </a:r>
            <a:r>
              <a:rPr lang="es-PE" sz="1400" dirty="0" err="1"/>
              <a:t>tkinter</a:t>
            </a:r>
            <a:r>
              <a:rPr lang="es-PE" sz="1400" dirty="0"/>
              <a:t> </a:t>
            </a:r>
            <a:r>
              <a:rPr lang="es-PE" sz="1400" dirty="0" err="1"/>
              <a:t>import</a:t>
            </a:r>
            <a:r>
              <a:rPr lang="es-PE" sz="1400" dirty="0"/>
              <a:t> </a:t>
            </a:r>
            <a:r>
              <a:rPr lang="es-PE" sz="1400" dirty="0" err="1"/>
              <a:t>ttk</a:t>
            </a:r>
            <a:br>
              <a:rPr lang="es-PE" sz="1400" dirty="0"/>
            </a:br>
            <a:br>
              <a:rPr lang="es-PE" sz="1400" dirty="0"/>
            </a:br>
            <a:r>
              <a:rPr lang="es-PE" sz="1400" dirty="0"/>
              <a:t>precios = {</a:t>
            </a:r>
            <a:br>
              <a:rPr lang="es-PE" sz="1400" dirty="0"/>
            </a:br>
            <a:r>
              <a:rPr lang="es-PE" sz="1400" dirty="0"/>
              <a:t>    "Pan": 2,</a:t>
            </a:r>
            <a:br>
              <a:rPr lang="es-PE" sz="1400" dirty="0"/>
            </a:br>
            <a:r>
              <a:rPr lang="es-PE" sz="1400" dirty="0"/>
              <a:t>    "Leche": 4,</a:t>
            </a:r>
            <a:br>
              <a:rPr lang="es-PE" sz="1400" dirty="0"/>
            </a:br>
            <a:r>
              <a:rPr lang="es-PE" sz="1400" dirty="0"/>
              <a:t>    "Galleta": 3</a:t>
            </a:r>
            <a:br>
              <a:rPr lang="es-PE" sz="1400" dirty="0"/>
            </a:br>
            <a:r>
              <a:rPr lang="es-PE" sz="1400" dirty="0"/>
              <a:t>}</a:t>
            </a:r>
            <a:br>
              <a:rPr lang="es-PE" sz="1400" dirty="0"/>
            </a:br>
            <a:br>
              <a:rPr lang="es-PE" sz="1400" dirty="0"/>
            </a:br>
            <a:r>
              <a:rPr lang="es-PE" sz="1400" dirty="0" err="1"/>
              <a:t>def</a:t>
            </a:r>
            <a:r>
              <a:rPr lang="es-PE" sz="1400" dirty="0"/>
              <a:t> </a:t>
            </a:r>
            <a:r>
              <a:rPr lang="es-PE" sz="1400" dirty="0" err="1"/>
              <a:t>mostrar_precio</a:t>
            </a:r>
            <a:r>
              <a:rPr lang="es-PE" sz="1400" dirty="0"/>
              <a:t>():</a:t>
            </a:r>
            <a:br>
              <a:rPr lang="es-PE" sz="1400" dirty="0"/>
            </a:br>
            <a:r>
              <a:rPr lang="es-PE" sz="1400" dirty="0"/>
              <a:t>    producto = </a:t>
            </a:r>
            <a:r>
              <a:rPr lang="es-PE" sz="1400" dirty="0" err="1"/>
              <a:t>combo.get</a:t>
            </a:r>
            <a:r>
              <a:rPr lang="es-PE" sz="1400" dirty="0"/>
              <a:t>()</a:t>
            </a:r>
            <a:br>
              <a:rPr lang="es-PE" sz="1400" dirty="0"/>
            </a:br>
            <a:r>
              <a:rPr lang="es-PE" sz="1400" dirty="0"/>
              <a:t>    precio = precios[producto]</a:t>
            </a:r>
            <a:br>
              <a:rPr lang="es-PE" sz="1400" dirty="0"/>
            </a:br>
            <a:r>
              <a:rPr lang="es-PE" sz="1400" dirty="0"/>
              <a:t>    </a:t>
            </a:r>
            <a:r>
              <a:rPr lang="es-PE" sz="1400" dirty="0" err="1"/>
              <a:t>lbl_resultado.config</a:t>
            </a:r>
            <a:r>
              <a:rPr lang="es-PE" sz="1400" dirty="0"/>
              <a:t>(</a:t>
            </a:r>
            <a:r>
              <a:rPr lang="es-PE" sz="1400" dirty="0" err="1"/>
              <a:t>text</a:t>
            </a:r>
            <a:r>
              <a:rPr lang="es-PE" sz="1400" dirty="0"/>
              <a:t>=</a:t>
            </a:r>
            <a:r>
              <a:rPr lang="es-PE" sz="1400" dirty="0" err="1"/>
              <a:t>f"Precio</a:t>
            </a:r>
            <a:r>
              <a:rPr lang="es-PE" sz="1400" dirty="0"/>
              <a:t>: S/ {precio}")</a:t>
            </a:r>
            <a:br>
              <a:rPr lang="es-PE" sz="1400" dirty="0"/>
            </a:br>
            <a:br>
              <a:rPr lang="es-PE" sz="1400" dirty="0"/>
            </a:br>
            <a:r>
              <a:rPr lang="es-PE" sz="1400" dirty="0"/>
              <a:t>ventana = </a:t>
            </a:r>
            <a:r>
              <a:rPr lang="es-PE" sz="1400" dirty="0" err="1"/>
              <a:t>tk.Tk</a:t>
            </a:r>
            <a:r>
              <a:rPr lang="es-PE" sz="1400" dirty="0"/>
              <a:t>()</a:t>
            </a:r>
            <a:br>
              <a:rPr lang="es-PE" sz="1400" dirty="0"/>
            </a:br>
            <a:r>
              <a:rPr lang="es-PE" sz="1400" dirty="0" err="1"/>
              <a:t>ventana.title</a:t>
            </a:r>
            <a:r>
              <a:rPr lang="es-PE" sz="1400" dirty="0"/>
              <a:t>("Productos y precios")</a:t>
            </a:r>
            <a:br>
              <a:rPr lang="es-PE" sz="1400" dirty="0"/>
            </a:br>
            <a:r>
              <a:rPr lang="es-PE" sz="1400" dirty="0" err="1"/>
              <a:t>ventana.geometry</a:t>
            </a:r>
            <a:r>
              <a:rPr lang="es-PE" sz="1400" dirty="0"/>
              <a:t>("320x220")</a:t>
            </a:r>
            <a:br>
              <a:rPr lang="es-PE" sz="1400" dirty="0"/>
            </a:br>
            <a:br>
              <a:rPr lang="es-PE" sz="1400" dirty="0"/>
            </a:b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="Seleccione un producto").pack(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  <a:br>
              <a:rPr lang="es-PE" sz="1400" dirty="0"/>
            </a:br>
            <a:br>
              <a:rPr lang="es-PE" sz="1400" dirty="0"/>
            </a:br>
            <a:r>
              <a:rPr lang="es-PE" sz="1400" dirty="0"/>
              <a:t>combo = </a:t>
            </a:r>
            <a:r>
              <a:rPr lang="es-PE" sz="1400" dirty="0" err="1"/>
              <a:t>ttk.Combobox</a:t>
            </a:r>
            <a:r>
              <a:rPr lang="es-PE" sz="1400" dirty="0"/>
              <a:t>(ventana, </a:t>
            </a:r>
            <a:r>
              <a:rPr lang="es-PE" sz="1400" dirty="0" err="1"/>
              <a:t>state</a:t>
            </a:r>
            <a:r>
              <a:rPr lang="es-PE" sz="1400" dirty="0"/>
              <a:t>="</a:t>
            </a:r>
            <a:r>
              <a:rPr lang="es-PE" sz="1400" dirty="0" err="1"/>
              <a:t>readonly</a:t>
            </a:r>
            <a:r>
              <a:rPr lang="es-PE" sz="1400" dirty="0"/>
              <a:t>")</a:t>
            </a:r>
            <a:br>
              <a:rPr lang="es-PE" sz="1400" dirty="0"/>
            </a:br>
            <a:r>
              <a:rPr lang="es-PE" sz="1400" dirty="0"/>
              <a:t>combo["</a:t>
            </a:r>
            <a:r>
              <a:rPr lang="es-PE" sz="1400" dirty="0" err="1"/>
              <a:t>values</a:t>
            </a:r>
            <a:r>
              <a:rPr lang="es-PE" sz="1400" dirty="0"/>
              <a:t>"] = ["Pan", "Leche", "Galleta"]</a:t>
            </a:r>
            <a:br>
              <a:rPr lang="es-PE" sz="1400" dirty="0"/>
            </a:br>
            <a:r>
              <a:rPr lang="es-PE" sz="1400" dirty="0" err="1"/>
              <a:t>combo.pack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  <a:br>
              <a:rPr lang="es-PE" sz="1400" dirty="0"/>
            </a:br>
            <a:br>
              <a:rPr lang="es-PE" sz="1400" dirty="0"/>
            </a:br>
            <a:r>
              <a:rPr lang="es-PE" sz="1400" dirty="0" err="1"/>
              <a:t>tk.Button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="Mostrar precio", </a:t>
            </a:r>
            <a:r>
              <a:rPr lang="es-PE" sz="1400" dirty="0" err="1"/>
              <a:t>command</a:t>
            </a:r>
            <a:r>
              <a:rPr lang="es-PE" sz="1400" dirty="0"/>
              <a:t>=</a:t>
            </a:r>
            <a:r>
              <a:rPr lang="es-PE" sz="1400" dirty="0" err="1"/>
              <a:t>mostrar_precio</a:t>
            </a:r>
            <a:r>
              <a:rPr lang="es-PE" sz="1400" dirty="0"/>
              <a:t>).pack(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  <a:br>
              <a:rPr lang="es-PE" sz="1400" dirty="0"/>
            </a:br>
            <a:r>
              <a:rPr lang="es-PE" sz="1400" dirty="0" err="1"/>
              <a:t>lbl_resultado</a:t>
            </a:r>
            <a:r>
              <a:rPr lang="es-PE" sz="1400" dirty="0"/>
              <a:t> = </a:t>
            </a: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="")</a:t>
            </a:r>
            <a:br>
              <a:rPr lang="es-PE" sz="1400" dirty="0"/>
            </a:br>
            <a:r>
              <a:rPr lang="es-PE" sz="1400" dirty="0" err="1"/>
              <a:t>lbl_resultado.pack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  <a:br>
              <a:rPr lang="es-PE" sz="1400" dirty="0"/>
            </a:br>
            <a:r>
              <a:rPr lang="es-PE" sz="1400" dirty="0" err="1"/>
              <a:t>ventana.mainloop</a:t>
            </a:r>
            <a:r>
              <a:rPr lang="es-PE" sz="1400" dirty="0"/>
              <a:t>()</a:t>
            </a:r>
          </a:p>
          <a:p>
            <a:pPr marL="0" indent="0">
              <a:buNone/>
            </a:pPr>
            <a:endParaRPr lang="es-PE" sz="14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FA473BD-FE32-8D07-378A-9A0BCAB3A8B1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BA31D84-BE00-BE1C-A8F9-2B66D88328EA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6D071ED-1EE6-47D9-7E5E-8F0F03AA0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874" y="1015352"/>
            <a:ext cx="4571840" cy="3592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3344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5146A7-9108-890D-46C4-453DD2C7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769" y="276349"/>
            <a:ext cx="10515600" cy="575908"/>
          </a:xfrm>
        </p:spPr>
        <p:txBody>
          <a:bodyPr>
            <a:noAutofit/>
          </a:bodyPr>
          <a:lstStyle/>
          <a:p>
            <a:r>
              <a:rPr lang="es-PE" sz="2800" b="1" dirty="0">
                <a:solidFill>
                  <a:srgbClr val="FF0000"/>
                </a:solidFill>
              </a:rPr>
              <a:t>Sistema de pedido simple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3EE640-56F2-2BC3-97FF-A9A468251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59" y="816105"/>
            <a:ext cx="5793419" cy="55491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PE" sz="1200" dirty="0" err="1"/>
              <a:t>import</a:t>
            </a:r>
            <a:r>
              <a:rPr lang="es-PE" sz="1200" dirty="0"/>
              <a:t> </a:t>
            </a:r>
            <a:r>
              <a:rPr lang="es-PE" sz="1200" dirty="0" err="1"/>
              <a:t>tkinter</a:t>
            </a:r>
            <a:r>
              <a:rPr lang="es-PE" sz="1200" dirty="0"/>
              <a:t> as </a:t>
            </a:r>
            <a:r>
              <a:rPr lang="es-PE" sz="1200" dirty="0" err="1"/>
              <a:t>tk</a:t>
            </a:r>
            <a:endParaRPr lang="es-P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 err="1"/>
              <a:t>from</a:t>
            </a:r>
            <a:r>
              <a:rPr lang="es-PE" sz="1200" dirty="0"/>
              <a:t> </a:t>
            </a:r>
            <a:r>
              <a:rPr lang="es-PE" sz="1200" dirty="0" err="1"/>
              <a:t>tkinter</a:t>
            </a:r>
            <a:r>
              <a:rPr lang="es-PE" sz="1200" dirty="0"/>
              <a:t> </a:t>
            </a:r>
            <a:r>
              <a:rPr lang="es-PE" sz="1200" dirty="0" err="1"/>
              <a:t>import</a:t>
            </a:r>
            <a:r>
              <a:rPr lang="es-PE" sz="1200" dirty="0"/>
              <a:t> </a:t>
            </a:r>
            <a:r>
              <a:rPr lang="es-PE" sz="1200" dirty="0" err="1"/>
              <a:t>ttk</a:t>
            </a:r>
            <a:r>
              <a:rPr lang="es-PE" sz="1200" dirty="0"/>
              <a:t>, </a:t>
            </a:r>
            <a:r>
              <a:rPr lang="es-PE" sz="1200" dirty="0" err="1"/>
              <a:t>messagebox</a:t>
            </a:r>
            <a:endParaRPr lang="es-P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precios =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"Pizza": 20,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"Hamburguesa": 15,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"Gaseosa": 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 err="1"/>
              <a:t>def</a:t>
            </a:r>
            <a:r>
              <a:rPr lang="es-PE" sz="1200" dirty="0"/>
              <a:t> calcular():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try: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    producto = </a:t>
            </a:r>
            <a:r>
              <a:rPr lang="es-PE" sz="1200" dirty="0" err="1"/>
              <a:t>combo.get</a:t>
            </a:r>
            <a:r>
              <a:rPr lang="es-PE" sz="1200" dirty="0"/>
              <a:t>()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    cantidad = </a:t>
            </a:r>
            <a:r>
              <a:rPr lang="es-PE" sz="1200" dirty="0" err="1"/>
              <a:t>int</a:t>
            </a:r>
            <a:r>
              <a:rPr lang="es-PE" sz="1200" dirty="0"/>
              <a:t>(</a:t>
            </a:r>
            <a:r>
              <a:rPr lang="es-PE" sz="1200" dirty="0" err="1"/>
              <a:t>entry_cantidad.get</a:t>
            </a:r>
            <a:r>
              <a:rPr lang="es-PE" sz="1200" dirty="0"/>
              <a:t>())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    total = precios[producto] * cantidad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    </a:t>
            </a:r>
            <a:r>
              <a:rPr lang="es-PE" sz="1200" dirty="0" err="1"/>
              <a:t>lbl_resultado.config</a:t>
            </a:r>
            <a:r>
              <a:rPr lang="es-PE" sz="1200" dirty="0"/>
              <a:t>(</a:t>
            </a:r>
            <a:r>
              <a:rPr lang="es-PE" sz="1200" dirty="0" err="1"/>
              <a:t>text</a:t>
            </a:r>
            <a:r>
              <a:rPr lang="es-PE" sz="1200" dirty="0"/>
              <a:t>=</a:t>
            </a:r>
            <a:r>
              <a:rPr lang="es-PE" sz="1200" dirty="0" err="1"/>
              <a:t>f"Total</a:t>
            </a:r>
            <a:r>
              <a:rPr lang="es-PE" sz="1200" dirty="0"/>
              <a:t> a pagar: S/ {total}")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</a:t>
            </a:r>
            <a:r>
              <a:rPr lang="es-PE" sz="1200" dirty="0" err="1"/>
              <a:t>except</a:t>
            </a:r>
            <a:r>
              <a:rPr lang="es-PE" sz="1200" dirty="0"/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        </a:t>
            </a:r>
            <a:r>
              <a:rPr lang="es-PE" sz="1200" dirty="0" err="1"/>
              <a:t>messagebox.showerror</a:t>
            </a:r>
            <a:r>
              <a:rPr lang="es-PE" sz="1200" dirty="0"/>
              <a:t>("Error", "Ingrese una cantidad válida")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/>
              <a:t>ventana = </a:t>
            </a:r>
            <a:r>
              <a:rPr lang="es-PE" sz="1200" dirty="0" err="1"/>
              <a:t>tk.Tk</a:t>
            </a:r>
            <a:r>
              <a:rPr lang="es-PE" sz="1200" dirty="0"/>
              <a:t>()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 err="1"/>
              <a:t>ventana.title</a:t>
            </a:r>
            <a:r>
              <a:rPr lang="es-PE" sz="1200" dirty="0"/>
              <a:t>("Pedido simple")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PE" sz="1200" dirty="0" err="1"/>
              <a:t>ventana.geometry</a:t>
            </a:r>
            <a:r>
              <a:rPr lang="es-PE" sz="1200" dirty="0"/>
              <a:t>("330x260")</a:t>
            </a:r>
          </a:p>
          <a:p>
            <a:pPr marL="0" indent="0">
              <a:lnSpc>
                <a:spcPct val="100000"/>
              </a:lnSpc>
              <a:buNone/>
            </a:pPr>
            <a:endParaRPr lang="es-PE" sz="1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374579-6700-2785-D47D-EFE7B7123638}"/>
              </a:ext>
            </a:extLst>
          </p:cNvPr>
          <p:cNvSpPr txBox="1"/>
          <p:nvPr/>
        </p:nvSpPr>
        <p:spPr>
          <a:xfrm>
            <a:off x="6193654" y="3649742"/>
            <a:ext cx="534435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="Seleccione producto").pack(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r>
              <a:rPr lang="es-PE" sz="1400" dirty="0"/>
              <a:t>combo = </a:t>
            </a:r>
            <a:r>
              <a:rPr lang="es-PE" sz="1400" dirty="0" err="1"/>
              <a:t>ttk.Combobox</a:t>
            </a:r>
            <a:r>
              <a:rPr lang="es-PE" sz="1400" dirty="0"/>
              <a:t>(ventana, </a:t>
            </a:r>
            <a:r>
              <a:rPr lang="es-PE" sz="1400" dirty="0" err="1"/>
              <a:t>state</a:t>
            </a:r>
            <a:r>
              <a:rPr lang="es-PE" sz="1400" dirty="0"/>
              <a:t>="</a:t>
            </a:r>
            <a:r>
              <a:rPr lang="es-PE" sz="1400" dirty="0" err="1"/>
              <a:t>readonly</a:t>
            </a:r>
            <a:r>
              <a:rPr lang="es-PE" sz="1400" dirty="0"/>
              <a:t>")</a:t>
            </a:r>
          </a:p>
          <a:p>
            <a:r>
              <a:rPr lang="es-PE" sz="1400" dirty="0"/>
              <a:t>combo["</a:t>
            </a:r>
            <a:r>
              <a:rPr lang="es-PE" sz="1400" dirty="0" err="1"/>
              <a:t>values</a:t>
            </a:r>
            <a:r>
              <a:rPr lang="es-PE" sz="1400" dirty="0"/>
              <a:t>"] = ["Pizza", "Hamburguesa", "Gaseosa"]</a:t>
            </a:r>
          </a:p>
          <a:p>
            <a:r>
              <a:rPr lang="es-PE" sz="1400" dirty="0" err="1"/>
              <a:t>combo.pack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="Ingrese cantidad").pack(</a:t>
            </a:r>
            <a:r>
              <a:rPr lang="es-PE" sz="1400" dirty="0" err="1"/>
              <a:t>pady</a:t>
            </a:r>
            <a:r>
              <a:rPr lang="es-PE" sz="1400" dirty="0"/>
              <a:t>=5)</a:t>
            </a:r>
          </a:p>
          <a:p>
            <a:r>
              <a:rPr lang="es-PE" sz="1400" dirty="0" err="1"/>
              <a:t>entry_cantidad</a:t>
            </a:r>
            <a:r>
              <a:rPr lang="es-PE" sz="1400" dirty="0"/>
              <a:t> = </a:t>
            </a:r>
            <a:r>
              <a:rPr lang="es-PE" sz="1400" dirty="0" err="1"/>
              <a:t>tk.Entry</a:t>
            </a:r>
            <a:r>
              <a:rPr lang="es-PE" sz="1400" dirty="0"/>
              <a:t>(ventana)</a:t>
            </a:r>
          </a:p>
          <a:p>
            <a:r>
              <a:rPr lang="es-PE" sz="1400" dirty="0" err="1"/>
              <a:t>entry_cantidad.pack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=5)</a:t>
            </a:r>
          </a:p>
          <a:p>
            <a:r>
              <a:rPr lang="es-PE" sz="1400" dirty="0" err="1"/>
              <a:t>tk.Button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="Calcular total", </a:t>
            </a:r>
            <a:r>
              <a:rPr lang="es-PE" sz="1400" dirty="0" err="1"/>
              <a:t>command</a:t>
            </a:r>
            <a:r>
              <a:rPr lang="es-PE" sz="1400" dirty="0"/>
              <a:t>=calcular).pack(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r>
              <a:rPr lang="es-PE" sz="1400" dirty="0" err="1"/>
              <a:t>lbl_resultado</a:t>
            </a:r>
            <a:r>
              <a:rPr lang="es-PE" sz="1400" dirty="0"/>
              <a:t> = </a:t>
            </a: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="")</a:t>
            </a:r>
          </a:p>
          <a:p>
            <a:r>
              <a:rPr lang="es-PE" sz="1400" dirty="0" err="1"/>
              <a:t>lbl_resultado.pack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r>
              <a:rPr lang="es-PE" sz="1400" dirty="0" err="1"/>
              <a:t>ventana.mainloop</a:t>
            </a:r>
            <a:r>
              <a:rPr lang="es-PE" sz="1400" dirty="0"/>
              <a:t>()</a:t>
            </a:r>
          </a:p>
          <a:p>
            <a:endParaRPr lang="es-PE" sz="14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512195-0F1F-91A5-BF04-7C749402D23B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D7736D7-847E-3869-D238-0613ECDFA885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242E68-1929-C7DE-3821-0073995A9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32" y="518165"/>
            <a:ext cx="3071126" cy="26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4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2FAF5-DF37-F367-A16D-696AFC228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60" y="342735"/>
            <a:ext cx="10515600" cy="567030"/>
          </a:xfrm>
        </p:spPr>
        <p:txBody>
          <a:bodyPr>
            <a:normAutofit/>
          </a:bodyPr>
          <a:lstStyle/>
          <a:p>
            <a:r>
              <a:rPr lang="es-PE" sz="3200" b="1" dirty="0">
                <a:solidFill>
                  <a:srgbClr val="FF0000"/>
                </a:solidFill>
              </a:rPr>
              <a:t>Registro de notas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598564-88A7-8BC9-34B5-C8CDB6365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60" y="1159800"/>
            <a:ext cx="6184037" cy="5333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sz="1400" dirty="0" err="1"/>
              <a:t>import</a:t>
            </a:r>
            <a:r>
              <a:rPr lang="es-PE" sz="1400" dirty="0"/>
              <a:t> </a:t>
            </a:r>
            <a:r>
              <a:rPr lang="es-PE" sz="1400" dirty="0" err="1"/>
              <a:t>tkinter</a:t>
            </a:r>
            <a:r>
              <a:rPr lang="es-PE" sz="1400" dirty="0"/>
              <a:t> as </a:t>
            </a:r>
            <a:r>
              <a:rPr lang="es-PE" sz="1400" dirty="0" err="1"/>
              <a:t>tk</a:t>
            </a:r>
            <a:endParaRPr lang="es-PE" sz="1400" dirty="0"/>
          </a:p>
          <a:p>
            <a:pPr marL="0" indent="0">
              <a:buNone/>
            </a:pPr>
            <a:r>
              <a:rPr lang="es-PE" sz="1400" dirty="0" err="1"/>
              <a:t>from</a:t>
            </a:r>
            <a:r>
              <a:rPr lang="es-PE" sz="1400" dirty="0"/>
              <a:t> </a:t>
            </a:r>
            <a:r>
              <a:rPr lang="es-PE" sz="1400" dirty="0" err="1"/>
              <a:t>tkinter</a:t>
            </a:r>
            <a:r>
              <a:rPr lang="es-PE" sz="1400" dirty="0"/>
              <a:t> </a:t>
            </a:r>
            <a:r>
              <a:rPr lang="es-PE" sz="1400" dirty="0" err="1"/>
              <a:t>import</a:t>
            </a:r>
            <a:r>
              <a:rPr lang="es-PE" sz="1400" dirty="0"/>
              <a:t> </a:t>
            </a:r>
            <a:r>
              <a:rPr lang="es-PE" sz="1400" dirty="0" err="1"/>
              <a:t>ttk</a:t>
            </a:r>
            <a:r>
              <a:rPr lang="es-PE" sz="1400" dirty="0"/>
              <a:t>, </a:t>
            </a:r>
            <a:r>
              <a:rPr lang="es-PE" sz="1400" dirty="0" err="1"/>
              <a:t>messagebox</a:t>
            </a:r>
            <a:endParaRPr lang="es-PE" sz="1400" dirty="0"/>
          </a:p>
          <a:p>
            <a:pPr marL="0" indent="0">
              <a:buNone/>
            </a:pPr>
            <a:r>
              <a:rPr lang="es-PE" sz="1400" dirty="0" err="1"/>
              <a:t>def</a:t>
            </a:r>
            <a:r>
              <a:rPr lang="es-PE" sz="1400" dirty="0"/>
              <a:t> calcular():</a:t>
            </a:r>
          </a:p>
          <a:p>
            <a:pPr marL="0" indent="0">
              <a:buNone/>
            </a:pPr>
            <a:r>
              <a:rPr lang="es-PE" sz="1400" dirty="0"/>
              <a:t>    try:</a:t>
            </a:r>
          </a:p>
          <a:p>
            <a:pPr marL="0" indent="0">
              <a:buNone/>
            </a:pPr>
            <a:r>
              <a:rPr lang="es-PE" sz="1400" dirty="0"/>
              <a:t>        curso = </a:t>
            </a:r>
            <a:r>
              <a:rPr lang="es-PE" sz="1400" dirty="0" err="1"/>
              <a:t>combo_curso.get</a:t>
            </a:r>
            <a:r>
              <a:rPr lang="es-PE" sz="1400" dirty="0"/>
              <a:t>()</a:t>
            </a:r>
          </a:p>
          <a:p>
            <a:pPr marL="0" indent="0">
              <a:buNone/>
            </a:pPr>
            <a:r>
              <a:rPr lang="es-PE" sz="1400" dirty="0"/>
              <a:t>        n1 = </a:t>
            </a:r>
            <a:r>
              <a:rPr lang="es-PE" sz="1400" dirty="0" err="1"/>
              <a:t>float</a:t>
            </a:r>
            <a:r>
              <a:rPr lang="es-PE" sz="1400" dirty="0"/>
              <a:t>(entry1.get())</a:t>
            </a:r>
          </a:p>
          <a:p>
            <a:pPr marL="0" indent="0">
              <a:buNone/>
            </a:pPr>
            <a:r>
              <a:rPr lang="es-PE" sz="1400" dirty="0"/>
              <a:t>        n2 = </a:t>
            </a:r>
            <a:r>
              <a:rPr lang="es-PE" sz="1400" dirty="0" err="1"/>
              <a:t>float</a:t>
            </a:r>
            <a:r>
              <a:rPr lang="es-PE" sz="1400" dirty="0"/>
              <a:t>(entry2.get())</a:t>
            </a:r>
          </a:p>
          <a:p>
            <a:pPr marL="0" indent="0">
              <a:buNone/>
            </a:pPr>
            <a:r>
              <a:rPr lang="es-PE" sz="1400" dirty="0"/>
              <a:t>        n3 = </a:t>
            </a:r>
            <a:r>
              <a:rPr lang="es-PE" sz="1400" dirty="0" err="1"/>
              <a:t>float</a:t>
            </a:r>
            <a:r>
              <a:rPr lang="es-PE" sz="1400" dirty="0"/>
              <a:t>(entry3.get())</a:t>
            </a:r>
          </a:p>
          <a:p>
            <a:pPr marL="0" indent="0">
              <a:buNone/>
            </a:pPr>
            <a:r>
              <a:rPr lang="es-PE" sz="1400" dirty="0"/>
              <a:t>        promedio = (n1 + n2 + n3) / 3</a:t>
            </a:r>
          </a:p>
          <a:p>
            <a:pPr marL="0" indent="0">
              <a:buNone/>
            </a:pPr>
            <a:r>
              <a:rPr lang="es-PE" sz="1400" dirty="0"/>
              <a:t>        estado = "Aprobado" </a:t>
            </a:r>
            <a:r>
              <a:rPr lang="es-PE" sz="1400" dirty="0" err="1"/>
              <a:t>if</a:t>
            </a:r>
            <a:r>
              <a:rPr lang="es-PE" sz="1400" dirty="0"/>
              <a:t> promedio &gt;= 11 </a:t>
            </a:r>
            <a:r>
              <a:rPr lang="es-PE" sz="1400" dirty="0" err="1"/>
              <a:t>else</a:t>
            </a:r>
            <a:r>
              <a:rPr lang="es-PE" sz="1400" dirty="0"/>
              <a:t> "Desaprobado"</a:t>
            </a:r>
          </a:p>
          <a:p>
            <a:pPr marL="0" indent="0">
              <a:buNone/>
            </a:pPr>
            <a:r>
              <a:rPr lang="es-PE" sz="1400" dirty="0"/>
              <a:t>        </a:t>
            </a:r>
            <a:r>
              <a:rPr lang="es-PE" sz="1400" dirty="0" err="1"/>
              <a:t>lbl_resultado.config</a:t>
            </a:r>
            <a:r>
              <a:rPr lang="es-PE" sz="1400" dirty="0"/>
              <a:t>(</a:t>
            </a:r>
            <a:r>
              <a:rPr lang="es-PE" sz="1400" dirty="0" err="1"/>
              <a:t>text</a:t>
            </a:r>
            <a:r>
              <a:rPr lang="es-PE" sz="1400" dirty="0"/>
              <a:t>=</a:t>
            </a:r>
            <a:r>
              <a:rPr lang="es-PE" sz="1400" dirty="0" err="1"/>
              <a:t>f"Curso</a:t>
            </a:r>
            <a:r>
              <a:rPr lang="es-PE" sz="1400" dirty="0"/>
              <a:t>: {curso} | Promedio: {promedio:.2f} | {estado}")</a:t>
            </a:r>
          </a:p>
          <a:p>
            <a:pPr marL="0" indent="0">
              <a:buNone/>
            </a:pPr>
            <a:r>
              <a:rPr lang="es-PE" sz="1400" dirty="0"/>
              <a:t>    </a:t>
            </a:r>
            <a:r>
              <a:rPr lang="es-PE" sz="1400" dirty="0" err="1"/>
              <a:t>except</a:t>
            </a:r>
            <a:r>
              <a:rPr lang="es-PE" sz="1400" dirty="0"/>
              <a:t>:</a:t>
            </a:r>
          </a:p>
          <a:p>
            <a:pPr marL="0" indent="0">
              <a:buNone/>
            </a:pPr>
            <a:r>
              <a:rPr lang="es-PE" sz="1400" dirty="0"/>
              <a:t>        </a:t>
            </a:r>
            <a:r>
              <a:rPr lang="es-PE" sz="1400" dirty="0" err="1"/>
              <a:t>messagebox.showerror</a:t>
            </a:r>
            <a:r>
              <a:rPr lang="es-PE" sz="1400" dirty="0"/>
              <a:t>("Error", "Ingrese notas válidas")</a:t>
            </a:r>
          </a:p>
          <a:p>
            <a:pPr marL="0" indent="0">
              <a:buNone/>
            </a:pPr>
            <a:r>
              <a:rPr lang="es-PE" sz="1400" dirty="0"/>
              <a:t>ventana = </a:t>
            </a:r>
            <a:r>
              <a:rPr lang="es-PE" sz="1400" dirty="0" err="1"/>
              <a:t>tk.Tk</a:t>
            </a:r>
            <a:r>
              <a:rPr lang="es-PE" sz="1400" dirty="0"/>
              <a:t>()</a:t>
            </a:r>
          </a:p>
          <a:p>
            <a:pPr marL="0" indent="0">
              <a:buNone/>
            </a:pPr>
            <a:r>
              <a:rPr lang="es-PE" sz="1400" dirty="0" err="1"/>
              <a:t>ventana.title</a:t>
            </a:r>
            <a:r>
              <a:rPr lang="es-PE" sz="1400" dirty="0"/>
              <a:t>("Registro de notas")</a:t>
            </a:r>
          </a:p>
          <a:p>
            <a:pPr marL="0" indent="0">
              <a:buNone/>
            </a:pPr>
            <a:r>
              <a:rPr lang="es-PE" sz="1400" dirty="0" err="1"/>
              <a:t>ventana.geometry</a:t>
            </a:r>
            <a:r>
              <a:rPr lang="es-PE" sz="1400" dirty="0"/>
              <a:t>("380x320")</a:t>
            </a:r>
          </a:p>
          <a:p>
            <a:pPr marL="0" indent="0">
              <a:buNone/>
            </a:pPr>
            <a:endParaRPr lang="es-PE" sz="1000" dirty="0"/>
          </a:p>
          <a:p>
            <a:pPr marL="0" indent="0">
              <a:buNone/>
            </a:pPr>
            <a:endParaRPr lang="es-PE" sz="1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87E828-CBA5-5AD1-9222-C688AB171BC4}"/>
              </a:ext>
            </a:extLst>
          </p:cNvPr>
          <p:cNvSpPr txBox="1"/>
          <p:nvPr/>
        </p:nvSpPr>
        <p:spPr>
          <a:xfrm>
            <a:off x="7096217" y="220859"/>
            <a:ext cx="4941903" cy="619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="Curso").pack(</a:t>
            </a:r>
            <a:r>
              <a:rPr lang="es-PE" sz="1400" dirty="0" err="1"/>
              <a:t>pady</a:t>
            </a:r>
            <a:r>
              <a:rPr lang="es-PE" sz="1400" dirty="0"/>
              <a:t>=5)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combo_curso</a:t>
            </a:r>
            <a:r>
              <a:rPr lang="es-PE" sz="1400" dirty="0"/>
              <a:t> = </a:t>
            </a:r>
            <a:r>
              <a:rPr lang="es-PE" sz="1400" dirty="0" err="1"/>
              <a:t>ttk.Combobox</a:t>
            </a:r>
            <a:r>
              <a:rPr lang="es-PE" sz="1400" dirty="0"/>
              <a:t>(ventana, </a:t>
            </a:r>
            <a:r>
              <a:rPr lang="es-PE" sz="1400" dirty="0" err="1"/>
              <a:t>state</a:t>
            </a:r>
            <a:r>
              <a:rPr lang="es-PE" sz="1400" dirty="0"/>
              <a:t>="</a:t>
            </a:r>
            <a:r>
              <a:rPr lang="es-PE" sz="1400" dirty="0" err="1"/>
              <a:t>readonly</a:t>
            </a:r>
            <a:r>
              <a:rPr lang="es-PE" sz="1400" dirty="0"/>
              <a:t>")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combo_curso</a:t>
            </a:r>
            <a:r>
              <a:rPr lang="es-PE" sz="1400" dirty="0"/>
              <a:t>["</a:t>
            </a:r>
            <a:r>
              <a:rPr lang="es-PE" sz="1400" dirty="0" err="1"/>
              <a:t>values</a:t>
            </a:r>
            <a:r>
              <a:rPr lang="es-PE" sz="1400" dirty="0"/>
              <a:t>"] = ["Matemática", "Comunicación", "Historia"]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combo_curso.pack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=5)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="Nota 1").pack()</a:t>
            </a:r>
          </a:p>
          <a:p>
            <a:pPr>
              <a:lnSpc>
                <a:spcPct val="150000"/>
              </a:lnSpc>
            </a:pPr>
            <a:r>
              <a:rPr lang="es-PE" sz="1400" dirty="0"/>
              <a:t>entry1 = </a:t>
            </a:r>
            <a:r>
              <a:rPr lang="es-PE" sz="1400" dirty="0" err="1"/>
              <a:t>tk.Entry</a:t>
            </a:r>
            <a:r>
              <a:rPr lang="es-PE" sz="1400" dirty="0"/>
              <a:t>(ventana)</a:t>
            </a:r>
          </a:p>
          <a:p>
            <a:pPr>
              <a:lnSpc>
                <a:spcPct val="150000"/>
              </a:lnSpc>
            </a:pPr>
            <a:r>
              <a:rPr lang="es-PE" sz="1400" dirty="0"/>
              <a:t>entry1.pack()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="Nota 2").pack()</a:t>
            </a:r>
          </a:p>
          <a:p>
            <a:pPr>
              <a:lnSpc>
                <a:spcPct val="150000"/>
              </a:lnSpc>
            </a:pPr>
            <a:r>
              <a:rPr lang="es-PE" sz="1400" dirty="0"/>
              <a:t>entry2 = </a:t>
            </a:r>
            <a:r>
              <a:rPr lang="es-PE" sz="1400" dirty="0" err="1"/>
              <a:t>tk.Entry</a:t>
            </a:r>
            <a:r>
              <a:rPr lang="es-PE" sz="1400" dirty="0"/>
              <a:t>(ventana)</a:t>
            </a:r>
          </a:p>
          <a:p>
            <a:pPr>
              <a:lnSpc>
                <a:spcPct val="150000"/>
              </a:lnSpc>
            </a:pPr>
            <a:r>
              <a:rPr lang="es-PE" sz="1400" dirty="0"/>
              <a:t>entry2.pack()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="Nota 3").pack()</a:t>
            </a:r>
          </a:p>
          <a:p>
            <a:pPr>
              <a:lnSpc>
                <a:spcPct val="150000"/>
              </a:lnSpc>
            </a:pPr>
            <a:r>
              <a:rPr lang="es-PE" sz="1400" dirty="0"/>
              <a:t>entry3 = </a:t>
            </a:r>
            <a:r>
              <a:rPr lang="es-PE" sz="1400" dirty="0" err="1"/>
              <a:t>tk.Entry</a:t>
            </a:r>
            <a:r>
              <a:rPr lang="es-PE" sz="1400" dirty="0"/>
              <a:t>(ventana)</a:t>
            </a:r>
          </a:p>
          <a:p>
            <a:pPr>
              <a:lnSpc>
                <a:spcPct val="150000"/>
              </a:lnSpc>
            </a:pPr>
            <a:r>
              <a:rPr lang="es-PE" sz="1400" dirty="0"/>
              <a:t>entry3.pack()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tk.Button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="Calcular", </a:t>
            </a:r>
            <a:r>
              <a:rPr lang="es-PE" sz="1400" dirty="0" err="1"/>
              <a:t>command</a:t>
            </a:r>
            <a:r>
              <a:rPr lang="es-PE" sz="1400" dirty="0"/>
              <a:t>=calcular).pack(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lbl_resultado</a:t>
            </a:r>
            <a:r>
              <a:rPr lang="es-PE" sz="1400" dirty="0"/>
              <a:t> = </a:t>
            </a: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="")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lbl_resultado.pack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pPr>
              <a:lnSpc>
                <a:spcPct val="150000"/>
              </a:lnSpc>
            </a:pPr>
            <a:r>
              <a:rPr lang="es-PE" sz="1400" dirty="0" err="1"/>
              <a:t>ventana.mainloop</a:t>
            </a:r>
            <a:r>
              <a:rPr lang="es-PE" sz="1400" dirty="0"/>
              <a:t>()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7E6A9C6-EE3E-9672-C6E4-D2834F01A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986" y="977952"/>
            <a:ext cx="2973288" cy="265832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9053156-B93F-DA49-5A4A-731215101DE7}"/>
              </a:ext>
            </a:extLst>
          </p:cNvPr>
          <p:cNvSpPr/>
          <p:nvPr/>
        </p:nvSpPr>
        <p:spPr>
          <a:xfrm>
            <a:off x="0" y="6601776"/>
            <a:ext cx="12191999" cy="256224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5157D1-34D9-352F-6526-B2B28718A20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22184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17221</TotalTime>
  <Words>1358</Words>
  <Application>Microsoft Office PowerPoint</Application>
  <PresentationFormat>Panorámica</PresentationFormat>
  <Paragraphs>129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de Office</vt:lpstr>
      <vt:lpstr>ComboBox</vt:lpstr>
      <vt:lpstr>¿Qué es values?  Es la propiedad donde se guardan las opciones que aparecerán en el Combobox.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Selección de productos con precios</vt:lpstr>
      <vt:lpstr>Sistema de pedido simple</vt:lpstr>
      <vt:lpstr>Registro de notas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29</cp:revision>
  <dcterms:created xsi:type="dcterms:W3CDTF">2024-08-29T17:11:47Z</dcterms:created>
  <dcterms:modified xsi:type="dcterms:W3CDTF">2026-04-21T03:56:28Z</dcterms:modified>
</cp:coreProperties>
</file>