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20"/>
  </p:notesMasterIdLst>
  <p:handoutMasterIdLst>
    <p:handoutMasterId r:id="rId21"/>
  </p:handoutMasterIdLst>
  <p:sldIdLst>
    <p:sldId id="410" r:id="rId5"/>
    <p:sldId id="383" r:id="rId6"/>
    <p:sldId id="389" r:id="rId7"/>
    <p:sldId id="391" r:id="rId8"/>
    <p:sldId id="397" r:id="rId9"/>
    <p:sldId id="408" r:id="rId10"/>
    <p:sldId id="407" r:id="rId11"/>
    <p:sldId id="406" r:id="rId12"/>
    <p:sldId id="415" r:id="rId13"/>
    <p:sldId id="404" r:id="rId14"/>
    <p:sldId id="411" r:id="rId15"/>
    <p:sldId id="398" r:id="rId16"/>
    <p:sldId id="414" r:id="rId17"/>
    <p:sldId id="412" r:id="rId18"/>
    <p:sldId id="413" r:id="rId19"/>
  </p:sldIdLst>
  <p:sldSz cx="12192000" cy="6858000"/>
  <p:notesSz cx="6858000" cy="9144000"/>
  <p:defaultTextStyle>
    <a:defPPr rtl="0">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7F9A"/>
    <a:srgbClr val="928173"/>
    <a:srgbClr val="7CA6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229" autoAdjust="0"/>
  </p:normalViewPr>
  <p:slideViewPr>
    <p:cSldViewPr snapToGrid="0">
      <p:cViewPr>
        <p:scale>
          <a:sx n="83" d="100"/>
          <a:sy n="83" d="100"/>
        </p:scale>
        <p:origin x="566" y="269"/>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7" d="100"/>
          <a:sy n="97" d="100"/>
        </p:scale>
        <p:origin x="286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es-ES" sz="1200"/>
            </a:lvl1pPr>
          </a:lstStyle>
          <a:p>
            <a:pPr rtl="0"/>
            <a:fld id="{E92A46E5-772B-4A8A-A167-62663A29553C}" type="datetime1">
              <a:rPr lang="es-ES" smtClean="0"/>
              <a:t>15/04/2026</a:t>
            </a:fld>
            <a:endParaRPr lang="es-ES" dirty="0"/>
          </a:p>
        </p:txBody>
      </p:sp>
      <p:sp>
        <p:nvSpPr>
          <p:cNvPr id="6" name="Marcador de número de diapositiva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es-ES" sz="1200"/>
            </a:lvl1pPr>
          </a:lstStyle>
          <a:p>
            <a:pPr rtl="0"/>
            <a:fld id="{E2C230DF-5933-439D-898F-38E9AC9BA688}" type="slidenum">
              <a:rPr lang="es-ES" smtClean="0"/>
              <a:t>‹Nº›</a:t>
            </a:fld>
            <a:endParaRPr lang="es-ES" dirty="0"/>
          </a:p>
        </p:txBody>
      </p:sp>
      <p:sp>
        <p:nvSpPr>
          <p:cNvPr id="7" name="Marcador de pie de página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es-ES" sz="1200"/>
            </a:lvl1pPr>
          </a:lstStyle>
          <a:p>
            <a:pPr rtl="0"/>
            <a:endParaRPr lang="es-ES" dirty="0"/>
          </a:p>
        </p:txBody>
      </p:sp>
      <p:sp>
        <p:nvSpPr>
          <p:cNvPr id="8" name="Marcador de encabezado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s-ES" sz="1200"/>
            </a:lvl1pPr>
          </a:lstStyle>
          <a:p>
            <a:pPr rtl="0"/>
            <a:endParaRPr lang="es-E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s-ES" sz="1200"/>
            </a:lvl1pPr>
          </a:lstStyle>
          <a:p>
            <a:pPr rtl="0"/>
            <a:endParaRPr lang="es-E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s-ES" sz="1200"/>
            </a:lvl1pPr>
          </a:lstStyle>
          <a:p>
            <a:pPr rtl="0"/>
            <a:fld id="{16DB30B6-91B7-493F-B445-96E1D2848A7B}" type="datetime1">
              <a:rPr lang="es-ES" smtClean="0"/>
              <a:t>15/04/2026</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es-ES"/>
            </a:defPPr>
          </a:lstStyle>
          <a:p>
            <a:pPr rtl="0"/>
            <a:endParaRPr lang="es-E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es-ES" sz="1200"/>
            </a:lvl1pPr>
          </a:lstStyle>
          <a:p>
            <a:pPr rtl="0"/>
            <a:endParaRPr lang="es-E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s-ES" sz="1200"/>
            </a:lvl1pPr>
          </a:lstStyle>
          <a:p>
            <a:pPr rtl="0"/>
            <a:fld id="{A89C7E07-3C67-C64C-8DA0-0404F6303970}" type="slidenum">
              <a:rPr lang="es-ES" smtClean="0"/>
              <a:t>‹Nº›</a:t>
            </a:fld>
            <a:endParaRPr lang="es-E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defPPr>
              <a:defRPr lang="es-ES"/>
            </a:defPPr>
          </a:lstStyle>
          <a:p>
            <a:pPr rtl="0"/>
            <a:endParaRPr lang="es-ES" dirty="0"/>
          </a:p>
        </p:txBody>
      </p:sp>
      <p:sp>
        <p:nvSpPr>
          <p:cNvPr id="4" name="Marcador de número de diapositiva 3"/>
          <p:cNvSpPr>
            <a:spLocks noGrp="1"/>
          </p:cNvSpPr>
          <p:nvPr>
            <p:ph type="sldNum" sz="quarter" idx="5"/>
          </p:nvPr>
        </p:nvSpPr>
        <p:spPr/>
        <p:txBody>
          <a:bodyPr rtlCol="0"/>
          <a:lstStyle>
            <a:defPPr>
              <a:defRPr lang="es-ES"/>
            </a:defPPr>
          </a:lstStyle>
          <a:p>
            <a:pPr rtl="0"/>
            <a:fld id="{A89C7E07-3C67-C64C-8DA0-0404F6303970}" type="slidenum">
              <a:rPr lang="es-ES" smtClean="0"/>
              <a:t>1</a:t>
            </a:fld>
            <a:endParaRPr lang="es-E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defPPr>
              <a:defRPr lang="es-ES"/>
            </a:defPPr>
          </a:lstStyle>
          <a:p>
            <a:pPr rtl="0"/>
            <a:endParaRPr lang="es-ES" dirty="0"/>
          </a:p>
        </p:txBody>
      </p:sp>
      <p:sp>
        <p:nvSpPr>
          <p:cNvPr id="4" name="Marcador de número de diapositiva 3"/>
          <p:cNvSpPr>
            <a:spLocks noGrp="1"/>
          </p:cNvSpPr>
          <p:nvPr>
            <p:ph type="sldNum" sz="quarter" idx="5"/>
          </p:nvPr>
        </p:nvSpPr>
        <p:spPr/>
        <p:txBody>
          <a:bodyPr rtlCol="0"/>
          <a:lstStyle>
            <a:defPPr>
              <a:defRPr lang="es-ES"/>
            </a:defPPr>
          </a:lstStyle>
          <a:p>
            <a:pPr rtl="0"/>
            <a:fld id="{A89C7E07-3C67-C64C-8DA0-0404F6303970}" type="slidenum">
              <a:rPr lang="es-ES" smtClean="0"/>
              <a:t>2</a:t>
            </a:fld>
            <a:endParaRPr lang="es-ES" dirty="0"/>
          </a:p>
        </p:txBody>
      </p:sp>
    </p:spTree>
    <p:extLst>
      <p:ext uri="{BB962C8B-B14F-4D97-AF65-F5344CB8AC3E}">
        <p14:creationId xmlns:p14="http://schemas.microsoft.com/office/powerpoint/2010/main" val="3113416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defPPr>
              <a:defRPr lang="es-ES"/>
            </a:defPPr>
          </a:lstStyle>
          <a:p>
            <a:pPr rtl="0"/>
            <a:endParaRPr lang="es-ES" dirty="0"/>
          </a:p>
        </p:txBody>
      </p:sp>
      <p:sp>
        <p:nvSpPr>
          <p:cNvPr id="4" name="Marcador de número de diapositiva 3"/>
          <p:cNvSpPr>
            <a:spLocks noGrp="1"/>
          </p:cNvSpPr>
          <p:nvPr>
            <p:ph type="sldNum" sz="quarter" idx="5"/>
          </p:nvPr>
        </p:nvSpPr>
        <p:spPr/>
        <p:txBody>
          <a:bodyPr rtlCol="0"/>
          <a:lstStyle>
            <a:defPPr>
              <a:defRPr lang="es-ES"/>
            </a:defPPr>
          </a:lstStyle>
          <a:p>
            <a:pPr rtl="0"/>
            <a:fld id="{A89C7E07-3C67-C64C-8DA0-0404F6303970}" type="slidenum">
              <a:rPr lang="es-ES" smtClean="0"/>
              <a:t>3</a:t>
            </a:fld>
            <a:endParaRPr lang="es-ES" dirty="0"/>
          </a:p>
        </p:txBody>
      </p:sp>
    </p:spTree>
    <p:extLst>
      <p:ext uri="{BB962C8B-B14F-4D97-AF65-F5344CB8AC3E}">
        <p14:creationId xmlns:p14="http://schemas.microsoft.com/office/powerpoint/2010/main" val="3576248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defPPr>
              <a:defRPr lang="es-ES"/>
            </a:defPPr>
          </a:lstStyle>
          <a:p>
            <a:pPr rtl="0"/>
            <a:endParaRPr lang="es-ES" dirty="0"/>
          </a:p>
        </p:txBody>
      </p:sp>
      <p:sp>
        <p:nvSpPr>
          <p:cNvPr id="4" name="Marcador de número de diapositiva 3"/>
          <p:cNvSpPr>
            <a:spLocks noGrp="1"/>
          </p:cNvSpPr>
          <p:nvPr>
            <p:ph type="sldNum" sz="quarter" idx="5"/>
          </p:nvPr>
        </p:nvSpPr>
        <p:spPr/>
        <p:txBody>
          <a:bodyPr rtlCol="0"/>
          <a:lstStyle>
            <a:defPPr>
              <a:defRPr lang="es-ES"/>
            </a:defPPr>
          </a:lstStyle>
          <a:p>
            <a:pPr rtl="0"/>
            <a:fld id="{A89C7E07-3C67-C64C-8DA0-0404F6303970}" type="slidenum">
              <a:rPr lang="es-ES" smtClean="0"/>
              <a:t>4</a:t>
            </a:fld>
            <a:endParaRPr lang="es-ES" dirty="0"/>
          </a:p>
        </p:txBody>
      </p:sp>
    </p:spTree>
    <p:extLst>
      <p:ext uri="{BB962C8B-B14F-4D97-AF65-F5344CB8AC3E}">
        <p14:creationId xmlns:p14="http://schemas.microsoft.com/office/powerpoint/2010/main" val="3908276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BC04D-2568-C19F-6211-ABA7996CBC5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BBD96A4-D432-FA69-5E46-4DF91D77CA9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F639921-CFBB-DE6F-31EB-81B758CA0268}"/>
              </a:ext>
            </a:extLst>
          </p:cNvPr>
          <p:cNvSpPr>
            <a:spLocks noGrp="1"/>
          </p:cNvSpPr>
          <p:nvPr>
            <p:ph type="body" idx="1"/>
          </p:nvPr>
        </p:nvSpPr>
        <p:spPr/>
        <p:txBody>
          <a:bodyPr rtlCol="0"/>
          <a:lstStyle>
            <a:defPPr>
              <a:defRPr lang="es-ES"/>
            </a:defPPr>
          </a:lstStyle>
          <a:p>
            <a:pPr rtl="0"/>
            <a:endParaRPr lang="es-ES" dirty="0"/>
          </a:p>
        </p:txBody>
      </p:sp>
      <p:sp>
        <p:nvSpPr>
          <p:cNvPr id="4" name="Marcador de número de diapositiva 3">
            <a:extLst>
              <a:ext uri="{FF2B5EF4-FFF2-40B4-BE49-F238E27FC236}">
                <a16:creationId xmlns:a16="http://schemas.microsoft.com/office/drawing/2014/main" id="{4453E3F8-8185-F97B-2F08-1F44FCE2A5AB}"/>
              </a:ext>
            </a:extLst>
          </p:cNvPr>
          <p:cNvSpPr>
            <a:spLocks noGrp="1"/>
          </p:cNvSpPr>
          <p:nvPr>
            <p:ph type="sldNum" sz="quarter" idx="5"/>
          </p:nvPr>
        </p:nvSpPr>
        <p:spPr/>
        <p:txBody>
          <a:bodyPr rtlCol="0"/>
          <a:lstStyle>
            <a:defPPr>
              <a:defRPr lang="es-ES"/>
            </a:defPPr>
          </a:lstStyle>
          <a:p>
            <a:pPr rtl="0"/>
            <a:fld id="{A89C7E07-3C67-C64C-8DA0-0404F6303970}" type="slidenum">
              <a:rPr lang="es-ES" smtClean="0"/>
              <a:t>5</a:t>
            </a:fld>
            <a:endParaRPr lang="es-ES" dirty="0"/>
          </a:p>
        </p:txBody>
      </p:sp>
    </p:spTree>
    <p:extLst>
      <p:ext uri="{BB962C8B-B14F-4D97-AF65-F5344CB8AC3E}">
        <p14:creationId xmlns:p14="http://schemas.microsoft.com/office/powerpoint/2010/main" val="3727777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defPPr>
              <a:defRPr lang="es-ES"/>
            </a:defPPr>
          </a:lstStyle>
          <a:p>
            <a:pPr rtl="0"/>
            <a:endParaRPr lang="es-ES" dirty="0"/>
          </a:p>
        </p:txBody>
      </p:sp>
      <p:sp>
        <p:nvSpPr>
          <p:cNvPr id="4" name="Marcador de número de diapositiva 3"/>
          <p:cNvSpPr>
            <a:spLocks noGrp="1"/>
          </p:cNvSpPr>
          <p:nvPr>
            <p:ph type="sldNum" sz="quarter" idx="5"/>
          </p:nvPr>
        </p:nvSpPr>
        <p:spPr/>
        <p:txBody>
          <a:bodyPr rtlCol="0"/>
          <a:lstStyle>
            <a:defPPr>
              <a:defRPr lang="es-ES"/>
            </a:defPPr>
          </a:lstStyle>
          <a:p>
            <a:pPr rtl="0"/>
            <a:fld id="{A89C7E07-3C67-C64C-8DA0-0404F6303970}" type="slidenum">
              <a:rPr lang="es-ES" smtClean="0"/>
              <a:t>6</a:t>
            </a:fld>
            <a:endParaRPr lang="es-ES" dirty="0"/>
          </a:p>
        </p:txBody>
      </p:sp>
    </p:spTree>
    <p:extLst>
      <p:ext uri="{BB962C8B-B14F-4D97-AF65-F5344CB8AC3E}">
        <p14:creationId xmlns:p14="http://schemas.microsoft.com/office/powerpoint/2010/main" val="2386183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defPPr>
              <a:defRPr lang="es-ES"/>
            </a:defPPr>
          </a:lstStyle>
          <a:p>
            <a:pPr rtl="0"/>
            <a:endParaRPr lang="es-ES" dirty="0"/>
          </a:p>
        </p:txBody>
      </p:sp>
      <p:sp>
        <p:nvSpPr>
          <p:cNvPr id="4" name="Marcador de número de diapositiva 3"/>
          <p:cNvSpPr>
            <a:spLocks noGrp="1"/>
          </p:cNvSpPr>
          <p:nvPr>
            <p:ph type="sldNum" sz="quarter" idx="5"/>
          </p:nvPr>
        </p:nvSpPr>
        <p:spPr/>
        <p:txBody>
          <a:bodyPr rtlCol="0"/>
          <a:lstStyle>
            <a:defPPr>
              <a:defRPr lang="es-ES"/>
            </a:defPPr>
          </a:lstStyle>
          <a:p>
            <a:pPr rtl="0"/>
            <a:fld id="{A89C7E07-3C67-C64C-8DA0-0404F6303970}" type="slidenum">
              <a:rPr lang="es-ES" smtClean="0"/>
              <a:t>7</a:t>
            </a:fld>
            <a:endParaRPr lang="es-ES" dirty="0"/>
          </a:p>
        </p:txBody>
      </p:sp>
    </p:spTree>
    <p:extLst>
      <p:ext uri="{BB962C8B-B14F-4D97-AF65-F5344CB8AC3E}">
        <p14:creationId xmlns:p14="http://schemas.microsoft.com/office/powerpoint/2010/main" val="501160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defPPr>
              <a:defRPr lang="es-ES"/>
            </a:defPPr>
          </a:lstStyle>
          <a:p>
            <a:pPr rtl="0"/>
            <a:endParaRPr lang="es-ES" dirty="0"/>
          </a:p>
        </p:txBody>
      </p:sp>
      <p:sp>
        <p:nvSpPr>
          <p:cNvPr id="4" name="Marcador de número de diapositiva 3"/>
          <p:cNvSpPr>
            <a:spLocks noGrp="1"/>
          </p:cNvSpPr>
          <p:nvPr>
            <p:ph type="sldNum" sz="quarter" idx="5"/>
          </p:nvPr>
        </p:nvSpPr>
        <p:spPr/>
        <p:txBody>
          <a:bodyPr rtlCol="0"/>
          <a:lstStyle>
            <a:defPPr>
              <a:defRPr lang="es-ES"/>
            </a:defPPr>
          </a:lstStyle>
          <a:p>
            <a:pPr rtl="0"/>
            <a:fld id="{A89C7E07-3C67-C64C-8DA0-0404F6303970}" type="slidenum">
              <a:rPr lang="es-ES" smtClean="0"/>
              <a:t>8</a:t>
            </a:fld>
            <a:endParaRPr lang="es-ES" dirty="0"/>
          </a:p>
        </p:txBody>
      </p:sp>
    </p:spTree>
    <p:extLst>
      <p:ext uri="{BB962C8B-B14F-4D97-AF65-F5344CB8AC3E}">
        <p14:creationId xmlns:p14="http://schemas.microsoft.com/office/powerpoint/2010/main" val="2994759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defPPr>
              <a:defRPr lang="es-ES"/>
            </a:defPPr>
          </a:lstStyle>
          <a:p>
            <a:pPr rtl="0"/>
            <a:endParaRPr lang="es-ES" dirty="0"/>
          </a:p>
        </p:txBody>
      </p:sp>
      <p:sp>
        <p:nvSpPr>
          <p:cNvPr id="4" name="Marcador de número de diapositiva 3"/>
          <p:cNvSpPr>
            <a:spLocks noGrp="1"/>
          </p:cNvSpPr>
          <p:nvPr>
            <p:ph type="sldNum" sz="quarter" idx="5"/>
          </p:nvPr>
        </p:nvSpPr>
        <p:spPr/>
        <p:txBody>
          <a:bodyPr rtlCol="0"/>
          <a:lstStyle>
            <a:defPPr>
              <a:defRPr lang="es-ES"/>
            </a:defPPr>
          </a:lstStyle>
          <a:p>
            <a:pPr rtl="0"/>
            <a:fld id="{A89C7E07-3C67-C64C-8DA0-0404F6303970}" type="slidenum">
              <a:rPr lang="es-ES" smtClean="0"/>
              <a:t>10</a:t>
            </a:fld>
            <a:endParaRPr lang="es-ES" dirty="0"/>
          </a:p>
        </p:txBody>
      </p:sp>
    </p:spTree>
    <p:extLst>
      <p:ext uri="{BB962C8B-B14F-4D97-AF65-F5344CB8AC3E}">
        <p14:creationId xmlns:p14="http://schemas.microsoft.com/office/powerpoint/2010/main" val="634596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16642-0C44-5B70-1A62-9119D5C6A5E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8840371-9C63-6250-AAA8-68BAD58AF89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A608DCB-0020-159B-E2F1-EB83FD255DA9}"/>
              </a:ext>
            </a:extLst>
          </p:cNvPr>
          <p:cNvSpPr>
            <a:spLocks noGrp="1"/>
          </p:cNvSpPr>
          <p:nvPr>
            <p:ph type="body" idx="1"/>
          </p:nvPr>
        </p:nvSpPr>
        <p:spPr/>
        <p:txBody>
          <a:bodyPr rtlCol="0"/>
          <a:lstStyle>
            <a:defPPr>
              <a:defRPr lang="es-ES"/>
            </a:defPPr>
          </a:lstStyle>
          <a:p>
            <a:pPr rtl="0"/>
            <a:endParaRPr lang="es-ES" dirty="0"/>
          </a:p>
        </p:txBody>
      </p:sp>
      <p:sp>
        <p:nvSpPr>
          <p:cNvPr id="4" name="Marcador de número de diapositiva 3">
            <a:extLst>
              <a:ext uri="{FF2B5EF4-FFF2-40B4-BE49-F238E27FC236}">
                <a16:creationId xmlns:a16="http://schemas.microsoft.com/office/drawing/2014/main" id="{CA3A599B-537C-1EB6-D34A-3C24713260B1}"/>
              </a:ext>
            </a:extLst>
          </p:cNvPr>
          <p:cNvSpPr>
            <a:spLocks noGrp="1"/>
          </p:cNvSpPr>
          <p:nvPr>
            <p:ph type="sldNum" sz="quarter" idx="5"/>
          </p:nvPr>
        </p:nvSpPr>
        <p:spPr/>
        <p:txBody>
          <a:bodyPr rtlCol="0"/>
          <a:lstStyle>
            <a:defPPr>
              <a:defRPr lang="es-ES"/>
            </a:defPPr>
          </a:lstStyle>
          <a:p>
            <a:pPr rtl="0"/>
            <a:fld id="{A89C7E07-3C67-C64C-8DA0-0404F6303970}" type="slidenum">
              <a:rPr lang="es-ES" smtClean="0"/>
              <a:t>11</a:t>
            </a:fld>
            <a:endParaRPr lang="es-ES" dirty="0"/>
          </a:p>
        </p:txBody>
      </p:sp>
    </p:spTree>
    <p:extLst>
      <p:ext uri="{BB962C8B-B14F-4D97-AF65-F5344CB8AC3E}">
        <p14:creationId xmlns:p14="http://schemas.microsoft.com/office/powerpoint/2010/main" val="358435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defPPr>
              <a:defRPr lang="es-ES"/>
            </a:defPPr>
          </a:lstStyle>
          <a:p>
            <a:pPr rtl="0"/>
            <a:endParaRPr lang="es-ES" dirty="0"/>
          </a:p>
        </p:txBody>
      </p:sp>
      <p:sp>
        <p:nvSpPr>
          <p:cNvPr id="4" name="Marcador de número de diapositiva 3"/>
          <p:cNvSpPr>
            <a:spLocks noGrp="1"/>
          </p:cNvSpPr>
          <p:nvPr>
            <p:ph type="sldNum" sz="quarter" idx="5"/>
          </p:nvPr>
        </p:nvSpPr>
        <p:spPr/>
        <p:txBody>
          <a:bodyPr rtlCol="0"/>
          <a:lstStyle>
            <a:defPPr>
              <a:defRPr lang="es-ES"/>
            </a:defPPr>
          </a:lstStyle>
          <a:p>
            <a:pPr rtl="0"/>
            <a:fld id="{A89C7E07-3C67-C64C-8DA0-0404F6303970}" type="slidenum">
              <a:rPr lang="es-ES" smtClean="0"/>
              <a:t>12</a:t>
            </a:fld>
            <a:endParaRPr lang="es-ES" dirty="0"/>
          </a:p>
        </p:txBody>
      </p:sp>
    </p:spTree>
    <p:extLst>
      <p:ext uri="{BB962C8B-B14F-4D97-AF65-F5344CB8AC3E}">
        <p14:creationId xmlns:p14="http://schemas.microsoft.com/office/powerpoint/2010/main" val="1765923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9588B-6216-5D7A-BDC1-E9BB3FE27C6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4FD6DA5-49F4-2B1F-62F7-EA631D0AEE4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0D75BAA-98D6-E6DE-DD0F-4549B56F1679}"/>
              </a:ext>
            </a:extLst>
          </p:cNvPr>
          <p:cNvSpPr>
            <a:spLocks noGrp="1"/>
          </p:cNvSpPr>
          <p:nvPr>
            <p:ph type="body" idx="1"/>
          </p:nvPr>
        </p:nvSpPr>
        <p:spPr/>
        <p:txBody>
          <a:bodyPr rtlCol="0"/>
          <a:lstStyle>
            <a:defPPr>
              <a:defRPr lang="es-ES"/>
            </a:defPPr>
          </a:lstStyle>
          <a:p>
            <a:pPr rtl="0"/>
            <a:endParaRPr lang="es-ES" dirty="0"/>
          </a:p>
        </p:txBody>
      </p:sp>
      <p:sp>
        <p:nvSpPr>
          <p:cNvPr id="4" name="Marcador de número de diapositiva 3">
            <a:extLst>
              <a:ext uri="{FF2B5EF4-FFF2-40B4-BE49-F238E27FC236}">
                <a16:creationId xmlns:a16="http://schemas.microsoft.com/office/drawing/2014/main" id="{EA4B0504-6516-A51E-34E0-4138B2850025}"/>
              </a:ext>
            </a:extLst>
          </p:cNvPr>
          <p:cNvSpPr>
            <a:spLocks noGrp="1"/>
          </p:cNvSpPr>
          <p:nvPr>
            <p:ph type="sldNum" sz="quarter" idx="5"/>
          </p:nvPr>
        </p:nvSpPr>
        <p:spPr/>
        <p:txBody>
          <a:bodyPr rtlCol="0"/>
          <a:lstStyle>
            <a:defPPr>
              <a:defRPr lang="es-ES"/>
            </a:defPPr>
          </a:lstStyle>
          <a:p>
            <a:pPr rtl="0"/>
            <a:fld id="{A89C7E07-3C67-C64C-8DA0-0404F6303970}" type="slidenum">
              <a:rPr lang="es-ES" smtClean="0"/>
              <a:t>14</a:t>
            </a:fld>
            <a:endParaRPr lang="es-ES" dirty="0"/>
          </a:p>
        </p:txBody>
      </p:sp>
    </p:spTree>
    <p:extLst>
      <p:ext uri="{BB962C8B-B14F-4D97-AF65-F5344CB8AC3E}">
        <p14:creationId xmlns:p14="http://schemas.microsoft.com/office/powerpoint/2010/main" val="2932087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1CD67-9366-D2A0-B19E-4AFA18EA3C7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08D219D-B33D-F8E8-23BE-0B2C72D7F82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4D131A6-19FE-80E3-ABBA-C339E4749FC8}"/>
              </a:ext>
            </a:extLst>
          </p:cNvPr>
          <p:cNvSpPr>
            <a:spLocks noGrp="1"/>
          </p:cNvSpPr>
          <p:nvPr>
            <p:ph type="body" idx="1"/>
          </p:nvPr>
        </p:nvSpPr>
        <p:spPr/>
        <p:txBody>
          <a:bodyPr rtlCol="0"/>
          <a:lstStyle>
            <a:defPPr>
              <a:defRPr lang="es-ES"/>
            </a:defPPr>
          </a:lstStyle>
          <a:p>
            <a:pPr rtl="0"/>
            <a:endParaRPr lang="es-ES" dirty="0"/>
          </a:p>
        </p:txBody>
      </p:sp>
      <p:sp>
        <p:nvSpPr>
          <p:cNvPr id="4" name="Marcador de número de diapositiva 3">
            <a:extLst>
              <a:ext uri="{FF2B5EF4-FFF2-40B4-BE49-F238E27FC236}">
                <a16:creationId xmlns:a16="http://schemas.microsoft.com/office/drawing/2014/main" id="{49CDA755-C87E-BE3F-5D49-057121F0D762}"/>
              </a:ext>
            </a:extLst>
          </p:cNvPr>
          <p:cNvSpPr>
            <a:spLocks noGrp="1"/>
          </p:cNvSpPr>
          <p:nvPr>
            <p:ph type="sldNum" sz="quarter" idx="5"/>
          </p:nvPr>
        </p:nvSpPr>
        <p:spPr/>
        <p:txBody>
          <a:bodyPr rtlCol="0"/>
          <a:lstStyle>
            <a:defPPr>
              <a:defRPr lang="es-ES"/>
            </a:defPPr>
          </a:lstStyle>
          <a:p>
            <a:pPr rtl="0"/>
            <a:fld id="{A89C7E07-3C67-C64C-8DA0-0404F6303970}" type="slidenum">
              <a:rPr lang="es-ES" smtClean="0"/>
              <a:t>15</a:t>
            </a:fld>
            <a:endParaRPr lang="es-ES" dirty="0"/>
          </a:p>
        </p:txBody>
      </p:sp>
    </p:spTree>
    <p:extLst>
      <p:ext uri="{BB962C8B-B14F-4D97-AF65-F5344CB8AC3E}">
        <p14:creationId xmlns:p14="http://schemas.microsoft.com/office/powerpoint/2010/main" val="718530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1">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rtlCol="0" anchor="b">
            <a:noAutofit/>
          </a:bodyPr>
          <a:lstStyle>
            <a:lvl1pPr algn="l">
              <a:lnSpc>
                <a:spcPct val="80000"/>
              </a:lnSpc>
              <a:defRPr lang="es-ES" sz="6000" b="1" i="0" spc="100" baseline="0">
                <a:solidFill>
                  <a:schemeClr val="bg1"/>
                </a:solidFill>
                <a:latin typeface="+mj-lt"/>
              </a:defRPr>
            </a:lvl1pPr>
          </a:lstStyle>
          <a:p>
            <a:pPr rtl="0"/>
            <a:r>
              <a:rPr lang="es-ES"/>
              <a:t>Haga clic para agregar un título </a:t>
            </a:r>
          </a:p>
        </p:txBody>
      </p:sp>
      <p:grpSp>
        <p:nvGrpSpPr>
          <p:cNvPr id="9" name="Grupo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orma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1" name="Forma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2" name="Forma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grpSp>
      <p:cxnSp>
        <p:nvCxnSpPr>
          <p:cNvPr id="13" name="Conector recto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7" name="Autoforma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noProof="0" dirty="0"/>
            </a:p>
          </p:txBody>
        </p:sp>
        <p:sp>
          <p:nvSpPr>
            <p:cNvPr id="8" name="Forma libre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noProof="0" dirty="0"/>
            </a:p>
          </p:txBody>
        </p:sp>
        <p:sp>
          <p:nvSpPr>
            <p:cNvPr id="9" name="Forma libre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noProof="0" dirty="0"/>
            </a:p>
          </p:txBody>
        </p:sp>
        <p:sp>
          <p:nvSpPr>
            <p:cNvPr id="10" name="Forma libre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defPPr>
                <a:defRPr lang="es-ES"/>
              </a:defPPr>
            </a:lstStyle>
            <a:p>
              <a:pPr rtl="0"/>
              <a:endParaRPr lang="es-ES" noProof="0" dirty="0"/>
            </a:p>
          </p:txBody>
        </p:sp>
        <p:sp>
          <p:nvSpPr>
            <p:cNvPr id="11" name="Forma libre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noProof="0" dirty="0"/>
            </a:p>
          </p:txBody>
        </p:sp>
      </p:grpSp>
      <p:sp>
        <p:nvSpPr>
          <p:cNvPr id="12" name="Título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rtlCol="0" anchor="b" anchorCtr="0">
            <a:noAutofit/>
          </a:bodyPr>
          <a:lstStyle>
            <a:lvl1pPr>
              <a:defRPr lang="es-ES" sz="4400" b="1" i="0" spc="50" baseline="0">
                <a:latin typeface="+mj-lt"/>
              </a:defRPr>
            </a:lvl1pPr>
          </a:lstStyle>
          <a:p>
            <a:pPr rtl="0"/>
            <a:r>
              <a:rPr lang="es-ES" noProof="0" dirty="0"/>
              <a:t>Haga clic para agregar un título </a:t>
            </a:r>
          </a:p>
        </p:txBody>
      </p:sp>
      <p:sp>
        <p:nvSpPr>
          <p:cNvPr id="2" name="Marcador de contenido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rtlCol="0">
            <a:normAutofit/>
          </a:bodyPr>
          <a:lstStyle>
            <a:lvl1pPr marL="283464" indent="-283464">
              <a:lnSpc>
                <a:spcPct val="80000"/>
              </a:lnSpc>
              <a:spcBef>
                <a:spcPts val="2200"/>
              </a:spcBef>
              <a:buFont typeface="Arial" panose="020B0604020202020204" pitchFamily="34" charset="0"/>
              <a:buChar char="•"/>
              <a:defRPr lang="es-ES" sz="2400" b="1" i="0" kern="1200" dirty="0">
                <a:solidFill>
                  <a:schemeClr val="tx2">
                    <a:lumMod val="75000"/>
                  </a:schemeClr>
                </a:solidFill>
                <a:latin typeface="+mn-lt"/>
                <a:ea typeface="+mn-ea"/>
                <a:cs typeface="+mn-cs"/>
              </a:defRPr>
            </a:lvl1pPr>
            <a:lvl2pPr indent="-283464">
              <a:spcBef>
                <a:spcPts val="600"/>
              </a:spcBef>
              <a:defRPr lang="es-ES" sz="2000"/>
            </a:lvl2pPr>
            <a:lvl3pPr indent="-283464">
              <a:spcBef>
                <a:spcPts val="1800"/>
              </a:spcBef>
              <a:defRPr lang="es-ES" sz="2000"/>
            </a:lvl3pPr>
            <a:lvl4pPr indent="-283464">
              <a:spcBef>
                <a:spcPts val="1800"/>
              </a:spcBef>
              <a:defRPr lang="es-ES" sz="2000"/>
            </a:lvl4pPr>
            <a:lvl5pPr indent="-283464">
              <a:spcBef>
                <a:spcPts val="1800"/>
              </a:spcBef>
              <a:defRPr lang="es-ES" sz="2000"/>
            </a:lvl5pPr>
          </a:lstStyle>
          <a:p>
            <a:pPr lvl="0" rtl="0"/>
            <a:r>
              <a:rPr lang="es-ES" noProof="0" dirty="0"/>
              <a:t>Haga clic para agregar contenido</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3" name="Marcador de número de diapositiva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rtlCol="0"/>
          <a:lstStyle>
            <a:defPPr>
              <a:defRPr lang="es-ES"/>
            </a:defPPr>
          </a:lstStyle>
          <a:p>
            <a:pPr rtl="0"/>
            <a:fld id="{294A09A9-5501-47C1-A89A-A340965A2BE2}" type="slidenum">
              <a:rPr lang="es-ES" noProof="0" smtClean="0"/>
              <a:pPr rtl="0"/>
              <a:t>‹Nº›</a:t>
            </a:fld>
            <a:endParaRPr lang="es-ES" noProof="0" dirty="0"/>
          </a:p>
        </p:txBody>
      </p:sp>
      <p:sp>
        <p:nvSpPr>
          <p:cNvPr id="42" name="Marcador de fecha 41">
            <a:extLst>
              <a:ext uri="{FF2B5EF4-FFF2-40B4-BE49-F238E27FC236}">
                <a16:creationId xmlns:a16="http://schemas.microsoft.com/office/drawing/2014/main" id="{29CE2856-DB8F-5603-C085-74C70560FAC8}"/>
              </a:ext>
            </a:extLst>
          </p:cNvPr>
          <p:cNvSpPr>
            <a:spLocks noGrp="1"/>
          </p:cNvSpPr>
          <p:nvPr>
            <p:ph type="dt" sz="half" idx="25"/>
          </p:nvPr>
        </p:nvSpPr>
        <p:spPr/>
        <p:txBody>
          <a:bodyPr rtlCol="0"/>
          <a:lstStyle>
            <a:defPPr>
              <a:defRPr lang="es-ES"/>
            </a:defPPr>
          </a:lstStyle>
          <a:p>
            <a:pPr rtl="0"/>
            <a:endParaRPr lang="es-ES" noProof="0" dirty="0">
              <a:latin typeface="+mn-lt"/>
            </a:endParaRPr>
          </a:p>
        </p:txBody>
      </p:sp>
      <p:cxnSp>
        <p:nvCxnSpPr>
          <p:cNvPr id="4" name="Conector recto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de sección">
    <p:bg>
      <p:bgPr>
        <a:solidFill>
          <a:schemeClr val="accent3"/>
        </a:solidFill>
        <a:effectLst/>
      </p:bgPr>
    </p:bg>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rtlCol="0">
            <a:noAutofit/>
          </a:bodyPr>
          <a:lstStyle>
            <a:lvl1pPr marL="0" indent="0" algn="ctr">
              <a:buNone/>
              <a:defRPr lang="es-ES" sz="2000">
                <a:solidFill>
                  <a:schemeClr val="tx1"/>
                </a:solidFill>
              </a:defRPr>
            </a:lvl1pPr>
          </a:lstStyle>
          <a:p>
            <a:pPr rtl="0"/>
            <a:r>
              <a:rPr lang="es-ES"/>
              <a:t>Haga clic en el icono para agregar una imagen</a:t>
            </a:r>
          </a:p>
        </p:txBody>
      </p:sp>
      <p:sp>
        <p:nvSpPr>
          <p:cNvPr id="18" name="Título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rtlCol="0" anchor="b" anchorCtr="0">
            <a:noAutofit/>
          </a:bodyPr>
          <a:lstStyle>
            <a:lvl1pPr>
              <a:defRPr lang="es-ES" sz="6000" b="1" i="0" baseline="0">
                <a:solidFill>
                  <a:schemeClr val="tx1"/>
                </a:solidFill>
                <a:latin typeface="+mj-lt"/>
              </a:defRPr>
            </a:lvl1pPr>
          </a:lstStyle>
          <a:p>
            <a:pPr rtl="0"/>
            <a:r>
              <a:rPr lang="es-ES"/>
              <a:t>Haga clic para agregar un título </a:t>
            </a:r>
          </a:p>
        </p:txBody>
      </p:sp>
      <p:sp>
        <p:nvSpPr>
          <p:cNvPr id="7" name="Rectángulo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s-ES"/>
            </a:defPPr>
          </a:lstStyle>
          <a:p>
            <a:pPr algn="ctr" rtl="0"/>
            <a:endParaRPr lang="es-E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 2">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rtlCol="0" anchor="b">
            <a:noAutofit/>
          </a:bodyPr>
          <a:lstStyle>
            <a:lvl1pPr algn="l">
              <a:lnSpc>
                <a:spcPct val="80000"/>
              </a:lnSpc>
              <a:defRPr lang="es-ES" sz="6000" b="1" i="0" spc="100" baseline="0">
                <a:solidFill>
                  <a:schemeClr val="bg1"/>
                </a:solidFill>
                <a:latin typeface="+mj-lt"/>
              </a:defRPr>
            </a:lvl1pPr>
          </a:lstStyle>
          <a:p>
            <a:pPr rtl="0"/>
            <a:r>
              <a:rPr lang="es-ES"/>
              <a:t>Haga clic para agregar un título </a:t>
            </a:r>
          </a:p>
        </p:txBody>
      </p:sp>
      <p:sp>
        <p:nvSpPr>
          <p:cNvPr id="6" name="Marcador de posición de imagen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rtlCol="0">
            <a:normAutofit/>
          </a:bodyPr>
          <a:lstStyle>
            <a:lvl1pPr marL="0" indent="0" algn="ctr">
              <a:buNone/>
              <a:defRPr lang="es-ES" sz="2000"/>
            </a:lvl1pPr>
          </a:lstStyle>
          <a:p>
            <a:pPr rtl="0"/>
            <a:r>
              <a:rPr lang="es-ES"/>
              <a:t>Haga clic en el icono para agregar una imagen</a:t>
            </a:r>
          </a:p>
        </p:txBody>
      </p:sp>
      <p:sp>
        <p:nvSpPr>
          <p:cNvPr id="18" name="Marcador de texto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rtlCol="0">
            <a:noAutofit/>
          </a:bodyPr>
          <a:lstStyle>
            <a:lvl1pPr marL="0" indent="0">
              <a:buNone/>
              <a:defRPr lang="es-ES" sz="2400" b="1" i="0">
                <a:solidFill>
                  <a:schemeClr val="tx2">
                    <a:lumMod val="75000"/>
                  </a:schemeClr>
                </a:solidFill>
                <a:latin typeface="+mn-lt"/>
              </a:defRPr>
            </a:lvl1pPr>
            <a:lvl2pPr>
              <a:defRPr lang="es-ES" sz="4000"/>
            </a:lvl2pPr>
            <a:lvl3pPr>
              <a:defRPr lang="es-ES" sz="4000"/>
            </a:lvl3pPr>
            <a:lvl4pPr>
              <a:defRPr lang="es-ES" sz="4000"/>
            </a:lvl4pPr>
            <a:lvl5pPr>
              <a:defRPr lang="es-ES" sz="4000"/>
            </a:lvl5pPr>
          </a:lstStyle>
          <a:p>
            <a:pPr lvl="0" rtl="0"/>
            <a:r>
              <a:rPr lang="es-ES"/>
              <a:t>Haga clic para agregar texto</a:t>
            </a:r>
          </a:p>
        </p:txBody>
      </p:sp>
      <p:cxnSp>
        <p:nvCxnSpPr>
          <p:cNvPr id="7" name="Conector recto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sumen 2">
    <p:bg>
      <p:bgPr>
        <a:solidFill>
          <a:schemeClr val="tx1"/>
        </a:solidFill>
        <a:effectLst/>
      </p:bgPr>
    </p:bg>
    <p:spTree>
      <p:nvGrpSpPr>
        <p:cNvPr id="1" name=""/>
        <p:cNvGrpSpPr/>
        <p:nvPr/>
      </p:nvGrpSpPr>
      <p:grpSpPr>
        <a:xfrm>
          <a:off x="0" y="0"/>
          <a:ext cx="0" cy="0"/>
          <a:chOff x="0" y="0"/>
          <a:chExt cx="0" cy="0"/>
        </a:xfrm>
      </p:grpSpPr>
      <p:cxnSp>
        <p:nvCxnSpPr>
          <p:cNvPr id="9" name="Conector recto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upo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orma libre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2" name="Forma libre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3" name="Forma libre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grpSp>
      <p:sp>
        <p:nvSpPr>
          <p:cNvPr id="32" name="Título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rtlCol="0" anchor="b" anchorCtr="0">
            <a:noAutofit/>
          </a:bodyPr>
          <a:lstStyle>
            <a:lvl1pPr>
              <a:defRPr lang="es-ES" sz="4400" b="1" i="0">
                <a:latin typeface="+mj-lt"/>
              </a:defRPr>
            </a:lvl1pPr>
          </a:lstStyle>
          <a:p>
            <a:pPr rtl="0"/>
            <a:r>
              <a:rPr lang="es-ES"/>
              <a:t>Haga clic para agregar un título </a:t>
            </a:r>
          </a:p>
        </p:txBody>
      </p:sp>
      <p:sp>
        <p:nvSpPr>
          <p:cNvPr id="2" name="Marcador de contenido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rtlCol="0">
            <a:normAutofit/>
          </a:bodyPr>
          <a:lstStyle>
            <a:lvl1pPr marL="283464" indent="-283464">
              <a:spcBef>
                <a:spcPts val="1800"/>
              </a:spcBef>
              <a:buFont typeface="Arial" panose="020B0604020202020204" pitchFamily="34" charset="0"/>
              <a:buChar char="•"/>
              <a:defRPr lang="es-ES" sz="2000"/>
            </a:lvl1pPr>
            <a:lvl2pPr indent="-283464">
              <a:spcBef>
                <a:spcPts val="1800"/>
              </a:spcBef>
              <a:defRPr lang="es-ES" sz="2000"/>
            </a:lvl2pPr>
            <a:lvl3pPr indent="-283464">
              <a:spcBef>
                <a:spcPts val="1800"/>
              </a:spcBef>
              <a:defRPr lang="es-ES" sz="2000"/>
            </a:lvl3pPr>
            <a:lvl4pPr indent="-283464">
              <a:spcBef>
                <a:spcPts val="1800"/>
              </a:spcBef>
              <a:defRPr lang="es-ES" sz="2000"/>
            </a:lvl4pPr>
            <a:lvl5pPr indent="-283464">
              <a:spcBef>
                <a:spcPts val="1800"/>
              </a:spcBef>
              <a:defRPr lang="es-ES" sz="200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8" name="Marcador de número de diapositiva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rtlCol="0"/>
          <a:lstStyle>
            <a:defPPr>
              <a:defRPr lang="es-ES"/>
            </a:defPPr>
          </a:lstStyle>
          <a:p>
            <a:pPr rtl="0"/>
            <a:fld id="{294A09A9-5501-47C1-A89A-A340965A2BE2}" type="slidenum">
              <a:rPr lang="es-ES" smtClean="0"/>
              <a:pPr rtl="0"/>
              <a:t>‹Nº›</a:t>
            </a:fld>
            <a:endParaRPr lang="es-ES" dirty="0">
              <a:latin typeface="+mn-lt"/>
            </a:endParaRPr>
          </a:p>
        </p:txBody>
      </p:sp>
      <p:sp>
        <p:nvSpPr>
          <p:cNvPr id="5" name="Marcador de fecha 4">
            <a:extLst>
              <a:ext uri="{FF2B5EF4-FFF2-40B4-BE49-F238E27FC236}">
                <a16:creationId xmlns:a16="http://schemas.microsoft.com/office/drawing/2014/main" id="{E9272B8D-F380-9F1A-C8E6-BDD2352B1763}"/>
              </a:ext>
            </a:extLst>
          </p:cNvPr>
          <p:cNvSpPr>
            <a:spLocks noGrp="1"/>
          </p:cNvSpPr>
          <p:nvPr>
            <p:ph type="dt" sz="half" idx="21"/>
          </p:nvPr>
        </p:nvSpPr>
        <p:spPr/>
        <p:txBody>
          <a:bodyPr rtlCol="0"/>
          <a:lstStyle>
            <a:defPPr>
              <a:defRPr lang="es-ES"/>
            </a:defPPr>
          </a:lstStyle>
          <a:p>
            <a:pPr rtl="0"/>
            <a:endParaRPr lang="es-E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ítulo">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rtlCol="0" anchor="b">
            <a:noAutofit/>
          </a:bodyPr>
          <a:lstStyle>
            <a:lvl1pPr algn="l">
              <a:lnSpc>
                <a:spcPct val="80000"/>
              </a:lnSpc>
              <a:defRPr lang="es-ES" sz="6000" b="1" i="0" spc="100" baseline="0">
                <a:solidFill>
                  <a:schemeClr val="bg1"/>
                </a:solidFill>
                <a:latin typeface="+mj-lt"/>
              </a:defRPr>
            </a:lvl1pPr>
          </a:lstStyle>
          <a:p>
            <a:pPr rtl="0"/>
            <a:r>
              <a:rPr lang="es-ES"/>
              <a:t>Haga clic para agregar un título </a:t>
            </a:r>
          </a:p>
        </p:txBody>
      </p:sp>
      <p:grpSp>
        <p:nvGrpSpPr>
          <p:cNvPr id="9" name="Grupo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orma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1" name="Forma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2" name="Forma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grpSp>
      <p:cxnSp>
        <p:nvCxnSpPr>
          <p:cNvPr id="13" name="Conector recto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Marcador de texto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rtlCol="0">
            <a:noAutofit/>
          </a:bodyPr>
          <a:lstStyle>
            <a:lvl1pPr marL="0" indent="0">
              <a:buNone/>
              <a:defRPr lang="es-ES" sz="2400" b="1" i="0">
                <a:solidFill>
                  <a:schemeClr val="tx2">
                    <a:lumMod val="75000"/>
                  </a:schemeClr>
                </a:solidFill>
                <a:latin typeface="+mn-lt"/>
              </a:defRPr>
            </a:lvl1pPr>
            <a:lvl2pPr>
              <a:defRPr lang="es-ES" sz="4000"/>
            </a:lvl2pPr>
            <a:lvl3pPr>
              <a:defRPr lang="es-ES" sz="4000"/>
            </a:lvl3pPr>
            <a:lvl4pPr>
              <a:defRPr lang="es-ES" sz="4000"/>
            </a:lvl4pPr>
            <a:lvl5pPr>
              <a:defRPr lang="es-ES" sz="4000"/>
            </a:lvl5pPr>
          </a:lstStyle>
          <a:p>
            <a:pPr lvl="0" rtl="0"/>
            <a:r>
              <a:rPr lang="es-ES"/>
              <a:t>Haga clic para agregar texto</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ítulo y dos contenidos 2">
    <p:bg>
      <p:bgPr>
        <a:solidFill>
          <a:schemeClr val="tx1"/>
        </a:solidFill>
        <a:effectLst/>
      </p:bgPr>
    </p:bg>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orma libre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3" name="Forma libre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4" name="Forma libre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grpSp>
      <p:sp>
        <p:nvSpPr>
          <p:cNvPr id="16" name="Título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rtlCol="0" anchor="b" anchorCtr="0">
            <a:noAutofit/>
          </a:bodyPr>
          <a:lstStyle>
            <a:lvl1pPr>
              <a:defRPr lang="es-ES" sz="4400" b="1" i="0">
                <a:solidFill>
                  <a:schemeClr val="bg1"/>
                </a:solidFill>
                <a:latin typeface="+mj-lt"/>
              </a:defRPr>
            </a:lvl1pPr>
          </a:lstStyle>
          <a:p>
            <a:pPr rtl="0"/>
            <a:r>
              <a:rPr lang="es-ES"/>
              <a:t>Haga clic para agregar un título </a:t>
            </a:r>
          </a:p>
        </p:txBody>
      </p:sp>
      <p:sp>
        <p:nvSpPr>
          <p:cNvPr id="2" name="Marcador de contenido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rtlCol="0">
            <a:normAutofit/>
          </a:bodyPr>
          <a:lstStyle>
            <a:lvl1pPr marL="0" indent="0">
              <a:spcBef>
                <a:spcPts val="1800"/>
              </a:spcBef>
              <a:buFont typeface="Arial" panose="020B0604020202020204" pitchFamily="34" charset="0"/>
              <a:buNone/>
              <a:defRPr lang="es-ES" sz="2000"/>
            </a:lvl1pPr>
            <a:lvl2pPr marL="283464" indent="-283464">
              <a:spcBef>
                <a:spcPts val="1800"/>
              </a:spcBef>
              <a:defRPr lang="es-ES" sz="2000"/>
            </a:lvl2pPr>
            <a:lvl3pPr marL="594360" indent="-283464">
              <a:spcBef>
                <a:spcPts val="1800"/>
              </a:spcBef>
              <a:defRPr lang="es-ES" sz="2000"/>
            </a:lvl3pPr>
            <a:lvl4pPr marL="822960" indent="-283464">
              <a:spcBef>
                <a:spcPts val="1800"/>
              </a:spcBef>
              <a:defRPr lang="es-ES" sz="2000"/>
            </a:lvl4pPr>
            <a:lvl5pPr marL="1005840" indent="-283464">
              <a:spcBef>
                <a:spcPts val="1800"/>
              </a:spcBef>
              <a:defRPr lang="es-ES" sz="200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3" name="Marcador de contenido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rtlCol="0">
            <a:normAutofit/>
          </a:bodyPr>
          <a:lstStyle>
            <a:lvl1pPr marL="0" indent="0">
              <a:spcBef>
                <a:spcPts val="1800"/>
              </a:spcBef>
              <a:buFont typeface="Arial" panose="020B0604020202020204" pitchFamily="34" charset="0"/>
              <a:buNone/>
              <a:defRPr lang="es-ES" sz="2000"/>
            </a:lvl1pPr>
            <a:lvl2pPr marL="283464" indent="-283464">
              <a:spcBef>
                <a:spcPts val="1800"/>
              </a:spcBef>
              <a:defRPr lang="es-ES" sz="2000"/>
            </a:lvl2pPr>
            <a:lvl3pPr marL="548640" indent="-283464">
              <a:spcBef>
                <a:spcPts val="1800"/>
              </a:spcBef>
              <a:defRPr lang="es-ES" sz="2000"/>
            </a:lvl3pPr>
            <a:lvl4pPr marL="822960" indent="-283464">
              <a:spcBef>
                <a:spcPts val="1800"/>
              </a:spcBef>
              <a:defRPr lang="es-ES" sz="2000"/>
            </a:lvl4pPr>
            <a:lvl5pPr marL="1005840" indent="-283464">
              <a:spcBef>
                <a:spcPts val="1800"/>
              </a:spcBef>
              <a:defRPr lang="es-ES" sz="200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10" name="Marcador de número de diapositiva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pPr rtl="0"/>
              <a:t>‹Nº›</a:t>
            </a:fld>
            <a:endParaRPr lang="es-ES" dirty="0">
              <a:latin typeface="+mn-lt"/>
            </a:endParaRPr>
          </a:p>
        </p:txBody>
      </p:sp>
      <p:sp>
        <p:nvSpPr>
          <p:cNvPr id="8" name="Marcador de fecha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es-ES"/>
            </a:defPPr>
          </a:lstStyle>
          <a:p>
            <a:pPr rtl="0"/>
            <a:endParaRPr lang="es-ES" dirty="0">
              <a:latin typeface="+mn-lt"/>
            </a:endParaRPr>
          </a:p>
        </p:txBody>
      </p:sp>
      <p:cxnSp>
        <p:nvCxnSpPr>
          <p:cNvPr id="4" name="Conector recto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ítulo y contenido ">
    <p:bg>
      <p:bgPr>
        <a:solidFill>
          <a:schemeClr val="tx1"/>
        </a:solidFill>
        <a:effectLst/>
      </p:bgPr>
    </p:bg>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forma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3" name="Forma libre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4" name="Forma libre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8" name="Forma libre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defPPr>
                <a:defRPr lang="es-ES"/>
              </a:defPPr>
            </a:lstStyle>
            <a:p>
              <a:pPr rtl="0"/>
              <a:endParaRPr lang="es-ES" dirty="0"/>
            </a:p>
          </p:txBody>
        </p:sp>
        <p:sp>
          <p:nvSpPr>
            <p:cNvPr id="19" name="Forma libre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grpSp>
      <p:sp>
        <p:nvSpPr>
          <p:cNvPr id="16" name="Título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rtlCol="0" anchor="b" anchorCtr="0">
            <a:noAutofit/>
          </a:bodyPr>
          <a:lstStyle>
            <a:lvl1pPr>
              <a:defRPr lang="es-ES" sz="4400" b="1" i="0">
                <a:solidFill>
                  <a:schemeClr val="bg1"/>
                </a:solidFill>
                <a:latin typeface="+mj-lt"/>
              </a:defRPr>
            </a:lvl1pPr>
          </a:lstStyle>
          <a:p>
            <a:pPr rtl="0"/>
            <a:r>
              <a:rPr lang="es-ES"/>
              <a:t>Haga clic para agregar un título </a:t>
            </a:r>
          </a:p>
        </p:txBody>
      </p:sp>
      <p:cxnSp>
        <p:nvCxnSpPr>
          <p:cNvPr id="4" name="Conector recto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Marcador de contenido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rtlCol="0">
            <a:normAutofit/>
          </a:bodyPr>
          <a:lstStyle>
            <a:lvl1pPr marL="457200" indent="-457200">
              <a:spcBef>
                <a:spcPts val="1800"/>
              </a:spcBef>
              <a:buFont typeface="+mj-lt"/>
              <a:buAutoNum type="arabicPeriod"/>
              <a:defRPr lang="es-ES" sz="2000"/>
            </a:lvl1pPr>
            <a:lvl2pPr marL="914400" indent="-457200">
              <a:spcBef>
                <a:spcPts val="1800"/>
              </a:spcBef>
              <a:buFont typeface="+mj-lt"/>
              <a:buAutoNum type="alphaLcPeriod"/>
              <a:defRPr lang="es-ES" sz="2000"/>
            </a:lvl2pPr>
            <a:lvl3pPr marL="1371600" indent="-457200">
              <a:spcBef>
                <a:spcPts val="1800"/>
              </a:spcBef>
              <a:buFont typeface="+mj-lt"/>
              <a:buAutoNum type="arabicParenR"/>
              <a:defRPr lang="es-ES" sz="2000"/>
            </a:lvl3pPr>
            <a:lvl4pPr marL="1371600" indent="0">
              <a:spcBef>
                <a:spcPts val="1800"/>
              </a:spcBef>
              <a:buFont typeface="+mj-lt"/>
              <a:buNone/>
              <a:defRPr lang="es-ES" sz="2000"/>
            </a:lvl4pPr>
            <a:lvl5pPr marL="2286000" indent="-457200">
              <a:spcBef>
                <a:spcPts val="1800"/>
              </a:spcBef>
              <a:buFont typeface="+mj-lt"/>
              <a:buAutoNum type="arabicPeriod"/>
              <a:defRPr lang="es-ES" sz="2000"/>
            </a:lvl5pPr>
          </a:lstStyle>
          <a:p>
            <a:pPr lvl="0" rtl="0"/>
            <a:r>
              <a:rPr lang="es-ES"/>
              <a:t>Haga clic para agregar contenido</a:t>
            </a:r>
          </a:p>
          <a:p>
            <a:pPr lvl="1" rtl="0"/>
            <a:r>
              <a:rPr lang="es-ES"/>
              <a:t>Segundo nivel</a:t>
            </a:r>
          </a:p>
          <a:p>
            <a:pPr lvl="2" rtl="0"/>
            <a:r>
              <a:rPr lang="es-ES"/>
              <a:t>Tercer nivel</a:t>
            </a:r>
          </a:p>
          <a:p>
            <a:pPr lvl="3" rtl="0"/>
            <a:endParaRPr lang="es-ES" dirty="0"/>
          </a:p>
        </p:txBody>
      </p:sp>
      <p:sp>
        <p:nvSpPr>
          <p:cNvPr id="2" name="Marcador de contenido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rtlCol="0">
            <a:normAutofit/>
          </a:bodyPr>
          <a:lstStyle>
            <a:lvl1pPr marL="0" indent="0">
              <a:spcBef>
                <a:spcPts val="1800"/>
              </a:spcBef>
              <a:buFont typeface="Arial" panose="020B0604020202020204" pitchFamily="34" charset="0"/>
              <a:buNone/>
              <a:defRPr lang="es-ES" sz="2000"/>
            </a:lvl1pPr>
            <a:lvl2pPr marL="283464" indent="-283464">
              <a:spcBef>
                <a:spcPts val="1800"/>
              </a:spcBef>
              <a:defRPr lang="es-ES" sz="2000"/>
            </a:lvl2pPr>
            <a:lvl3pPr marL="548640" indent="-283464">
              <a:spcBef>
                <a:spcPts val="1800"/>
              </a:spcBef>
              <a:defRPr lang="es-ES" sz="2000"/>
            </a:lvl3pPr>
            <a:lvl4pPr marL="822960" indent="-283464">
              <a:spcBef>
                <a:spcPts val="1800"/>
              </a:spcBef>
              <a:defRPr lang="es-ES" sz="2000"/>
            </a:lvl4pPr>
            <a:lvl5pPr marL="1005840" indent="-283464">
              <a:spcBef>
                <a:spcPts val="1800"/>
              </a:spcBef>
              <a:defRPr lang="es-ES" sz="200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10" name="Marcador de número de diapositiva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pPr rtl="0"/>
              <a:t>‹Nº›</a:t>
            </a:fld>
            <a:endParaRPr lang="es-ES" dirty="0">
              <a:latin typeface="+mn-lt"/>
            </a:endParaRPr>
          </a:p>
        </p:txBody>
      </p:sp>
      <p:sp>
        <p:nvSpPr>
          <p:cNvPr id="8" name="Marcador de fecha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es-ES"/>
            </a:defPPr>
          </a:lstStyle>
          <a:p>
            <a:pPr rtl="0"/>
            <a:endParaRPr lang="es-E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ido e imagen del título">
    <p:bg>
      <p:bgPr>
        <a:solidFill>
          <a:schemeClr val="tx1"/>
        </a:solidFill>
        <a:effectLst/>
      </p:bgPr>
    </p:bg>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rtlCol="0" anchor="b" anchorCtr="0">
            <a:noAutofit/>
          </a:bodyPr>
          <a:lstStyle>
            <a:lvl1pPr>
              <a:defRPr lang="es-ES" sz="4400" b="1" i="0">
                <a:solidFill>
                  <a:schemeClr val="bg1"/>
                </a:solidFill>
                <a:latin typeface="+mj-lt"/>
              </a:defRPr>
            </a:lvl1pPr>
          </a:lstStyle>
          <a:p>
            <a:pPr rtl="0"/>
            <a:r>
              <a:rPr lang="es-ES"/>
              <a:t>Haga clic para agregar un título </a:t>
            </a:r>
          </a:p>
        </p:txBody>
      </p:sp>
      <p:sp>
        <p:nvSpPr>
          <p:cNvPr id="3" name="Marcador de contenido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rtlCol="0">
            <a:normAutofit/>
          </a:bodyPr>
          <a:lstStyle>
            <a:lvl1pPr marL="0" indent="0">
              <a:spcBef>
                <a:spcPts val="1800"/>
              </a:spcBef>
              <a:buFont typeface="Arial" panose="020B0604020202020204" pitchFamily="34" charset="0"/>
              <a:buNone/>
              <a:defRPr lang="es-ES" sz="2000"/>
            </a:lvl1pPr>
            <a:lvl2pPr indent="-283464">
              <a:spcBef>
                <a:spcPts val="1800"/>
              </a:spcBef>
              <a:defRPr lang="es-ES" sz="2000"/>
            </a:lvl2pPr>
            <a:lvl3pPr indent="-283464">
              <a:spcBef>
                <a:spcPts val="1800"/>
              </a:spcBef>
              <a:defRPr lang="es-ES" sz="2000"/>
            </a:lvl3pPr>
            <a:lvl4pPr indent="-283464">
              <a:spcBef>
                <a:spcPts val="1800"/>
              </a:spcBef>
              <a:defRPr lang="es-ES" sz="2000"/>
            </a:lvl4pPr>
            <a:lvl5pPr indent="-283464">
              <a:spcBef>
                <a:spcPts val="1800"/>
              </a:spcBef>
              <a:defRPr lang="es-ES" sz="200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cxnSp>
        <p:nvCxnSpPr>
          <p:cNvPr id="4" name="Conector recto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Marcador de posición de imagen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rtlCol="0">
            <a:normAutofit/>
          </a:bodyPr>
          <a:lstStyle>
            <a:lvl1pPr marL="0" indent="0" algn="ctr">
              <a:buNone/>
              <a:defRPr lang="es-ES" sz="2000">
                <a:solidFill>
                  <a:schemeClr val="bg1"/>
                </a:solidFill>
              </a:defRPr>
            </a:lvl1pPr>
          </a:lstStyle>
          <a:p>
            <a:pPr rtl="0"/>
            <a:r>
              <a:rPr lang="es-ES"/>
              <a:t>Haga clic en el icono para agregar una imagen</a:t>
            </a:r>
          </a:p>
        </p:txBody>
      </p:sp>
      <p:sp>
        <p:nvSpPr>
          <p:cNvPr id="10" name="Marcador de número de diapositiva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pPr rtl="0"/>
              <a:t>‹Nº›</a:t>
            </a:fld>
            <a:endParaRPr lang="es-ES" dirty="0">
              <a:latin typeface="+mn-lt"/>
            </a:endParaRPr>
          </a:p>
        </p:txBody>
      </p:sp>
      <p:sp>
        <p:nvSpPr>
          <p:cNvPr id="8" name="Marcador de fecha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es-ES"/>
            </a:defPPr>
          </a:lstStyle>
          <a:p>
            <a:pPr rtl="0"/>
            <a:endParaRPr lang="es-E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ido y tabla del título">
    <p:bg>
      <p:bgPr>
        <a:solidFill>
          <a:schemeClr val="tx1"/>
        </a:solidFill>
        <a:effectLst/>
      </p:bgPr>
    </p:bg>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orma libre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5" name="Forma libre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7" name="Forma libre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grpSp>
      <p:sp>
        <p:nvSpPr>
          <p:cNvPr id="16" name="Título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rtlCol="0" anchor="b" anchorCtr="0">
            <a:noAutofit/>
          </a:bodyPr>
          <a:lstStyle>
            <a:lvl1pPr>
              <a:defRPr lang="es-ES" sz="4400" b="1" i="0">
                <a:solidFill>
                  <a:schemeClr val="bg1"/>
                </a:solidFill>
                <a:latin typeface="+mj-lt"/>
              </a:defRPr>
            </a:lvl1pPr>
          </a:lstStyle>
          <a:p>
            <a:pPr rtl="0"/>
            <a:r>
              <a:rPr lang="es-ES"/>
              <a:t>Haga clic para agregar un título </a:t>
            </a:r>
          </a:p>
        </p:txBody>
      </p:sp>
      <p:cxnSp>
        <p:nvCxnSpPr>
          <p:cNvPr id="4" name="Conector recto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Marcador de contenido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rtlCol="0">
            <a:normAutofit/>
          </a:bodyPr>
          <a:lstStyle>
            <a:lvl1pPr marL="0" indent="0">
              <a:spcBef>
                <a:spcPts val="1800"/>
              </a:spcBef>
              <a:buFont typeface="Arial" panose="020B0604020202020204" pitchFamily="34" charset="0"/>
              <a:buNone/>
              <a:defRPr lang="es-ES" sz="2000"/>
            </a:lvl1pPr>
            <a:lvl2pPr marL="457200" indent="0">
              <a:spcBef>
                <a:spcPts val="1800"/>
              </a:spcBef>
              <a:buNone/>
              <a:defRPr lang="es-ES" sz="2000"/>
            </a:lvl2pPr>
            <a:lvl3pPr marL="914400" indent="0">
              <a:spcBef>
                <a:spcPts val="1800"/>
              </a:spcBef>
              <a:buNone/>
              <a:defRPr lang="es-ES" sz="2000"/>
            </a:lvl3pPr>
            <a:lvl4pPr marL="1371600" indent="0">
              <a:spcBef>
                <a:spcPts val="1800"/>
              </a:spcBef>
              <a:buNone/>
              <a:defRPr lang="es-ES" sz="2000"/>
            </a:lvl4pPr>
            <a:lvl5pPr marL="1828800" indent="0">
              <a:spcBef>
                <a:spcPts val="1800"/>
              </a:spcBef>
              <a:buNone/>
              <a:defRPr lang="es-ES" sz="200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6" name="Marcador de contenido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rtlCol="0">
            <a:normAutofit/>
          </a:bodyPr>
          <a:lstStyle>
            <a:lvl1pPr marL="0" indent="0">
              <a:spcBef>
                <a:spcPts val="1800"/>
              </a:spcBef>
              <a:buNone/>
              <a:defRPr lang="es-ES" sz="2000"/>
            </a:lvl1pPr>
            <a:lvl2pPr>
              <a:spcBef>
                <a:spcPts val="600"/>
              </a:spcBef>
              <a:defRPr lang="es-ES" sz="2000"/>
            </a:lvl2pPr>
            <a:lvl3pPr>
              <a:spcBef>
                <a:spcPts val="1800"/>
              </a:spcBef>
              <a:defRPr lang="es-ES" sz="2000"/>
            </a:lvl3pPr>
            <a:lvl4pPr>
              <a:spcBef>
                <a:spcPts val="1800"/>
              </a:spcBef>
              <a:defRPr lang="es-ES" sz="2000"/>
            </a:lvl4pPr>
            <a:lvl5pPr>
              <a:spcBef>
                <a:spcPts val="1800"/>
              </a:spcBef>
              <a:defRPr lang="es-ES" sz="200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10" name="Marcador de número de diapositiva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pPr rtl="0"/>
              <a:t>‹Nº›</a:t>
            </a:fld>
            <a:endParaRPr lang="es-ES" dirty="0">
              <a:latin typeface="+mn-lt"/>
            </a:endParaRPr>
          </a:p>
        </p:txBody>
      </p:sp>
      <p:sp>
        <p:nvSpPr>
          <p:cNvPr id="8" name="Marcador de fecha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es-ES"/>
            </a:defPPr>
          </a:lstStyle>
          <a:p>
            <a:pPr rtl="0"/>
            <a:endParaRPr lang="es-E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ítulo y dos contenidos">
    <p:bg>
      <p:bgPr>
        <a:solidFill>
          <a:schemeClr val="tx1"/>
        </a:solidFill>
        <a:effectLst/>
      </p:bgPr>
    </p:bg>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orma libre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3" name="Forma libre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4" name="Forma libre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grpSp>
      <p:sp>
        <p:nvSpPr>
          <p:cNvPr id="16" name="Título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rtlCol="0" anchor="b" anchorCtr="0">
            <a:noAutofit/>
          </a:bodyPr>
          <a:lstStyle>
            <a:lvl1pPr>
              <a:defRPr lang="es-ES" sz="4400" b="1" i="0">
                <a:solidFill>
                  <a:schemeClr val="bg1"/>
                </a:solidFill>
                <a:latin typeface="+mj-lt"/>
              </a:defRPr>
            </a:lvl1pPr>
          </a:lstStyle>
          <a:p>
            <a:pPr rtl="0"/>
            <a:r>
              <a:rPr lang="es-ES"/>
              <a:t>Haga clic para agregar un título </a:t>
            </a:r>
          </a:p>
        </p:txBody>
      </p:sp>
      <p:cxnSp>
        <p:nvCxnSpPr>
          <p:cNvPr id="4" name="Conector recto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Marcador de contenido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rtlCol="0">
            <a:normAutofit/>
          </a:bodyPr>
          <a:lstStyle>
            <a:lvl1pPr marL="0" indent="0">
              <a:spcBef>
                <a:spcPts val="1800"/>
              </a:spcBef>
              <a:buNone/>
              <a:defRPr lang="es-ES" sz="2000"/>
            </a:lvl1pPr>
            <a:lvl2pPr>
              <a:spcBef>
                <a:spcPts val="600"/>
              </a:spcBef>
              <a:defRPr lang="es-ES" sz="2000"/>
            </a:lvl2pPr>
            <a:lvl3pPr>
              <a:spcBef>
                <a:spcPts val="1800"/>
              </a:spcBef>
              <a:defRPr lang="es-ES" sz="2000"/>
            </a:lvl3pPr>
            <a:lvl4pPr>
              <a:spcBef>
                <a:spcPts val="1800"/>
              </a:spcBef>
              <a:defRPr lang="es-ES" sz="2000"/>
            </a:lvl4pPr>
            <a:lvl5pPr>
              <a:spcBef>
                <a:spcPts val="1800"/>
              </a:spcBef>
              <a:defRPr lang="es-ES" sz="200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7" name="Marcador de contenido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rtlCol="0">
            <a:normAutofit/>
          </a:bodyPr>
          <a:lstStyle>
            <a:lvl1pPr marL="342900" indent="-342900">
              <a:spcBef>
                <a:spcPts val="1800"/>
              </a:spcBef>
              <a:buFont typeface="Arial" panose="020B0604020202020204" pitchFamily="34" charset="0"/>
              <a:buChar char="•"/>
              <a:defRPr lang="es-ES" sz="2000"/>
            </a:lvl1pPr>
            <a:lvl2pPr>
              <a:spcBef>
                <a:spcPts val="1800"/>
              </a:spcBef>
              <a:defRPr lang="es-ES" sz="2000"/>
            </a:lvl2pPr>
            <a:lvl3pPr>
              <a:spcBef>
                <a:spcPts val="1800"/>
              </a:spcBef>
              <a:defRPr lang="es-ES" sz="2000"/>
            </a:lvl3pPr>
            <a:lvl4pPr>
              <a:spcBef>
                <a:spcPts val="1800"/>
              </a:spcBef>
              <a:defRPr lang="es-ES" sz="2000"/>
            </a:lvl4pPr>
            <a:lvl5pPr>
              <a:spcBef>
                <a:spcPts val="1800"/>
              </a:spcBef>
              <a:defRPr lang="es-ES" sz="200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8" name="Marcador de fecha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es-ES"/>
            </a:defPPr>
          </a:lstStyle>
          <a:p>
            <a:pPr rtl="0"/>
            <a:endParaRPr lang="es-ES" dirty="0">
              <a:latin typeface="+mn-lt"/>
            </a:endParaRPr>
          </a:p>
        </p:txBody>
      </p:sp>
      <p:sp>
        <p:nvSpPr>
          <p:cNvPr id="10" name="Marcador de número de diapositiva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pPr rtl="0"/>
              <a:t>‹Nº›</a:t>
            </a:fld>
            <a:endParaRPr lang="es-E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a 2">
    <p:bg>
      <p:bgPr>
        <a:solidFill>
          <a:schemeClr val="tx1"/>
        </a:solidFill>
        <a:effectLst/>
      </p:bgPr>
    </p:bg>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rtlCol="0" anchor="b" anchorCtr="0">
            <a:noAutofit/>
          </a:bodyPr>
          <a:lstStyle>
            <a:lvl1pPr>
              <a:defRPr lang="es-ES" sz="4400" b="1" i="0">
                <a:solidFill>
                  <a:schemeClr val="bg1"/>
                </a:solidFill>
                <a:latin typeface="+mj-lt"/>
              </a:defRPr>
            </a:lvl1pPr>
          </a:lstStyle>
          <a:p>
            <a:pPr rtl="0"/>
            <a:r>
              <a:rPr lang="es-ES"/>
              <a:t>Haga clic para agregar un título </a:t>
            </a:r>
          </a:p>
        </p:txBody>
      </p:sp>
      <p:sp>
        <p:nvSpPr>
          <p:cNvPr id="9" name="Marcador de posición de la tabla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rtlCol="0">
            <a:noAutofit/>
          </a:bodyPr>
          <a:lstStyle>
            <a:lvl1pPr>
              <a:defRPr lang="es-ES"/>
            </a:lvl1pPr>
          </a:lstStyle>
          <a:p>
            <a:pPr rtl="0"/>
            <a:r>
              <a:rPr lang="es-ES"/>
              <a:t>Haga clic en el icono para agregar una tabla</a:t>
            </a:r>
          </a:p>
        </p:txBody>
      </p:sp>
      <p:sp>
        <p:nvSpPr>
          <p:cNvPr id="10" name="Marcador de número de diapositiva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es-ES"/>
            </a:defPPr>
          </a:lstStyle>
          <a:p>
            <a:pPr rtl="0"/>
            <a:fld id="{294A09A9-5501-47C1-A89A-A340965A2BE2}" type="slidenum">
              <a:rPr lang="es-ES" smtClean="0"/>
              <a:pPr rtl="0"/>
              <a:t>‹Nº›</a:t>
            </a:fld>
            <a:endParaRPr lang="es-ES" dirty="0">
              <a:latin typeface="+mn-lt"/>
            </a:endParaRPr>
          </a:p>
        </p:txBody>
      </p:sp>
      <p:sp>
        <p:nvSpPr>
          <p:cNvPr id="8" name="Marcador de fecha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es-ES"/>
            </a:defPPr>
          </a:lstStyle>
          <a:p>
            <a:pPr rtl="0"/>
            <a:endParaRPr lang="es-ES" dirty="0">
              <a:latin typeface="+mn-lt"/>
            </a:endParaRPr>
          </a:p>
        </p:txBody>
      </p:sp>
      <p:cxnSp>
        <p:nvCxnSpPr>
          <p:cNvPr id="4" name="Conector recto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3">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rtlCol="0" anchor="b">
            <a:noAutofit/>
          </a:bodyPr>
          <a:lstStyle>
            <a:lvl1pPr algn="l">
              <a:lnSpc>
                <a:spcPct val="80000"/>
              </a:lnSpc>
              <a:defRPr lang="es-ES" sz="6000" b="1" i="0" spc="100" baseline="0">
                <a:solidFill>
                  <a:schemeClr val="bg1"/>
                </a:solidFill>
                <a:latin typeface="+mj-lt"/>
              </a:defRPr>
            </a:lvl1pPr>
          </a:lstStyle>
          <a:p>
            <a:pPr rtl="0"/>
            <a:r>
              <a:rPr lang="es-ES"/>
              <a:t>Haga clic para agregar un título </a:t>
            </a:r>
          </a:p>
        </p:txBody>
      </p:sp>
      <p:grpSp>
        <p:nvGrpSpPr>
          <p:cNvPr id="9" name="Grupo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orma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1" name="Forma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12" name="Forma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grpSp>
      <p:sp>
        <p:nvSpPr>
          <p:cNvPr id="18" name="Marcador de texto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rtlCol="0">
            <a:noAutofit/>
          </a:bodyPr>
          <a:lstStyle>
            <a:lvl1pPr marL="0" indent="0">
              <a:buNone/>
              <a:defRPr lang="es-ES" sz="2400" b="1" i="0">
                <a:solidFill>
                  <a:schemeClr val="tx2">
                    <a:lumMod val="75000"/>
                  </a:schemeClr>
                </a:solidFill>
                <a:latin typeface="+mn-lt"/>
              </a:defRPr>
            </a:lvl1pPr>
            <a:lvl2pPr>
              <a:defRPr lang="es-ES" sz="4000"/>
            </a:lvl2pPr>
            <a:lvl3pPr>
              <a:defRPr lang="es-ES" sz="4000"/>
            </a:lvl3pPr>
            <a:lvl4pPr>
              <a:defRPr lang="es-ES" sz="4000"/>
            </a:lvl4pPr>
            <a:lvl5pPr>
              <a:defRPr lang="es-ES" sz="4000"/>
            </a:lvl5pPr>
          </a:lstStyle>
          <a:p>
            <a:pPr lvl="0" rtl="0"/>
            <a:r>
              <a:rPr lang="es-ES"/>
              <a:t>Haga clic para agregar texto</a:t>
            </a:r>
          </a:p>
        </p:txBody>
      </p:sp>
      <p:cxnSp>
        <p:nvCxnSpPr>
          <p:cNvPr id="4" name="Conector recto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p>
        </p:txBody>
      </p:sp>
      <p:sp>
        <p:nvSpPr>
          <p:cNvPr id="12" name="Marcador de título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defPPr>
              <a:defRPr lang="es-ES"/>
            </a:defPPr>
          </a:lstStyle>
          <a:p>
            <a:pPr rtl="0"/>
            <a:r>
              <a:rPr lang="es-ES"/>
              <a:t>Haga clic para modificar el estilo de título del patrón</a:t>
            </a:r>
          </a:p>
        </p:txBody>
      </p:sp>
      <p:sp>
        <p:nvSpPr>
          <p:cNvPr id="30" name="Marcador de fecha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lang="es-ES" sz="1100" b="0" i="0">
                <a:solidFill>
                  <a:schemeClr val="bg1"/>
                </a:solidFill>
                <a:latin typeface="+mn-lt"/>
              </a:defRPr>
            </a:lvl1pPr>
          </a:lstStyle>
          <a:p>
            <a:pPr rtl="0"/>
            <a:endParaRPr lang="es-ES" dirty="0">
              <a:latin typeface="+mn-lt"/>
            </a:endParaRPr>
          </a:p>
        </p:txBody>
      </p:sp>
      <p:sp>
        <p:nvSpPr>
          <p:cNvPr id="32" name="Marcador de número de diapositiva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lang="es-ES" sz="1100" b="1" i="0">
                <a:solidFill>
                  <a:schemeClr val="bg1"/>
                </a:solidFill>
                <a:latin typeface="+mn-lt"/>
              </a:defRPr>
            </a:lvl1pPr>
          </a:lstStyle>
          <a:p>
            <a:pPr rtl="0"/>
            <a:fld id="{294A09A9-5501-47C1-A89A-A340965A2BE2}" type="slidenum">
              <a:rPr lang="es-ES" smtClean="0"/>
              <a:pPr rtl="0"/>
              <a:t>‹Nº›</a:t>
            </a:fld>
            <a:endParaRPr lang="es-E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Lst>
  <p:hf sldNum="0" hdr="0" ftr="0" dt="0"/>
  <p:txStyles>
    <p:titleStyle>
      <a:lvl1pPr algn="l" defTabSz="914400" rtl="0" eaLnBrk="1" latinLnBrk="0" hangingPunct="1">
        <a:lnSpc>
          <a:spcPct val="80000"/>
        </a:lnSpc>
        <a:spcBef>
          <a:spcPct val="0"/>
        </a:spcBef>
        <a:buNone/>
        <a:defRPr lang="es-ES" sz="4400" b="1" i="0" kern="1200" spc="100" baseline="0">
          <a:solidFill>
            <a:schemeClr val="bg1"/>
          </a:solidFill>
          <a:latin typeface="+mj-lt"/>
          <a:ea typeface="+mj-ea"/>
          <a:cs typeface="+mj-cs"/>
        </a:defRPr>
      </a:lvl1pPr>
      <a:lvl2pPr eaLnBrk="1" hangingPunct="1">
        <a:defRPr lang="es-ES">
          <a:solidFill>
            <a:schemeClr val="tx2"/>
          </a:solidFill>
        </a:defRPr>
      </a:lvl2pPr>
      <a:lvl3pPr eaLnBrk="1" hangingPunct="1">
        <a:defRPr lang="es-ES">
          <a:solidFill>
            <a:schemeClr val="tx2"/>
          </a:solidFill>
        </a:defRPr>
      </a:lvl3pPr>
      <a:lvl4pPr eaLnBrk="1" hangingPunct="1">
        <a:defRPr lang="es-ES">
          <a:solidFill>
            <a:schemeClr val="tx2"/>
          </a:solidFill>
        </a:defRPr>
      </a:lvl4pPr>
      <a:lvl5pPr eaLnBrk="1" hangingPunct="1">
        <a:defRPr lang="es-ES">
          <a:solidFill>
            <a:schemeClr val="tx2"/>
          </a:solidFill>
        </a:defRPr>
      </a:lvl5pPr>
      <a:lvl6pPr eaLnBrk="1" hangingPunct="1">
        <a:defRPr lang="es-ES">
          <a:solidFill>
            <a:schemeClr val="tx2"/>
          </a:solidFill>
        </a:defRPr>
      </a:lvl6pPr>
      <a:lvl7pPr eaLnBrk="1" hangingPunct="1">
        <a:defRPr lang="es-ES">
          <a:solidFill>
            <a:schemeClr val="tx2"/>
          </a:solidFill>
        </a:defRPr>
      </a:lvl7pPr>
      <a:lvl8pPr eaLnBrk="1" hangingPunct="1">
        <a:defRPr lang="es-ES">
          <a:solidFill>
            <a:schemeClr val="tx2"/>
          </a:solidFill>
        </a:defRPr>
      </a:lvl8pPr>
      <a:lvl9pPr eaLnBrk="1" hangingPunct="1">
        <a:defRPr lang="es-ES">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lang="es-ES"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lang="es-ES"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lang="es-ES"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lang="es-ES"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lang="es-ES"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B1D9D6-2977-ABCD-FDF8-51AFA5064E54}"/>
              </a:ext>
            </a:extLst>
          </p:cNvPr>
          <p:cNvSpPr>
            <a:spLocks noGrp="1"/>
          </p:cNvSpPr>
          <p:nvPr>
            <p:ph type="ctrTitle"/>
          </p:nvPr>
        </p:nvSpPr>
        <p:spPr>
          <a:xfrm>
            <a:off x="5087933" y="785551"/>
            <a:ext cx="5486400" cy="2955176"/>
          </a:xfrm>
        </p:spPr>
        <p:txBody>
          <a:bodyPr rtlCol="0"/>
          <a:lstStyle>
            <a:defPPr>
              <a:defRPr lang="es-ES"/>
            </a:defPPr>
          </a:lstStyle>
          <a:p>
            <a:r>
              <a:rPr lang="es-ES" b="0" dirty="0"/>
              <a:t>Aplicamos la metodología del Design Thinking </a:t>
            </a:r>
            <a:endParaRPr lang="es-ES" dirty="0"/>
          </a:p>
        </p:txBody>
      </p:sp>
      <p:sp>
        <p:nvSpPr>
          <p:cNvPr id="3" name="Rectángulo 2">
            <a:extLst>
              <a:ext uri="{FF2B5EF4-FFF2-40B4-BE49-F238E27FC236}">
                <a16:creationId xmlns:a16="http://schemas.microsoft.com/office/drawing/2014/main" id="{1C693031-B162-CB01-3615-B4ED134676F5}"/>
              </a:ext>
            </a:extLst>
          </p:cNvPr>
          <p:cNvSpPr/>
          <p:nvPr/>
        </p:nvSpPr>
        <p:spPr>
          <a:xfrm>
            <a:off x="5087933" y="3882044"/>
            <a:ext cx="3432612" cy="141316"/>
          </a:xfrm>
          <a:prstGeom prst="rect">
            <a:avLst/>
          </a:prstGeom>
          <a:solidFill>
            <a:srgbClr val="7CA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CuadroTexto 3">
            <a:extLst>
              <a:ext uri="{FF2B5EF4-FFF2-40B4-BE49-F238E27FC236}">
                <a16:creationId xmlns:a16="http://schemas.microsoft.com/office/drawing/2014/main" id="{E46671AD-2CC3-0D3B-5DAC-4112E3043ABC}"/>
              </a:ext>
            </a:extLst>
          </p:cNvPr>
          <p:cNvSpPr txBox="1"/>
          <p:nvPr/>
        </p:nvSpPr>
        <p:spPr>
          <a:xfrm>
            <a:off x="5020887" y="4023360"/>
            <a:ext cx="4418967" cy="523220"/>
          </a:xfrm>
          <a:prstGeom prst="rect">
            <a:avLst/>
          </a:prstGeom>
          <a:noFill/>
        </p:spPr>
        <p:txBody>
          <a:bodyPr wrap="none" rtlCol="0">
            <a:spAutoFit/>
          </a:bodyPr>
          <a:lstStyle/>
          <a:p>
            <a:r>
              <a:rPr lang="es-ES" sz="2800" i="1" dirty="0">
                <a:solidFill>
                  <a:schemeClr val="tx2">
                    <a:lumMod val="75000"/>
                  </a:schemeClr>
                </a:solidFill>
              </a:rPr>
              <a:t>Prof. Freddy Hervias Vargas </a:t>
            </a:r>
            <a:endParaRPr lang="es-PE" sz="2800" i="1" dirty="0">
              <a:solidFill>
                <a:schemeClr val="tx2">
                  <a:lumMod val="75000"/>
                </a:schemeClr>
              </a:solidFill>
            </a:endParaRPr>
          </a:p>
        </p:txBody>
      </p:sp>
      <p:pic>
        <p:nvPicPr>
          <p:cNvPr id="6" name="Imagen 5">
            <a:extLst>
              <a:ext uri="{FF2B5EF4-FFF2-40B4-BE49-F238E27FC236}">
                <a16:creationId xmlns:a16="http://schemas.microsoft.com/office/drawing/2014/main" id="{14579B91-6F66-D0A1-90B8-39408BB4DF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0504" y="986721"/>
            <a:ext cx="1328488" cy="1604079"/>
          </a:xfrm>
          <a:prstGeom prst="rect">
            <a:avLst/>
          </a:prstGeom>
        </p:spPr>
      </p:pic>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3B8EBC2C-6DD7-5003-38EB-40753046FE8C}"/>
              </a:ext>
            </a:extLst>
          </p:cNvPr>
          <p:cNvSpPr>
            <a:spLocks noGrp="1"/>
          </p:cNvSpPr>
          <p:nvPr>
            <p:ph sz="quarter" idx="13"/>
          </p:nvPr>
        </p:nvSpPr>
        <p:spPr>
          <a:xfrm>
            <a:off x="793230" y="3557846"/>
            <a:ext cx="10271010" cy="2618510"/>
          </a:xfrm>
        </p:spPr>
        <p:txBody>
          <a:bodyPr tIns="457200" rtlCol="0">
            <a:normAutofit fontScale="92500" lnSpcReduction="10000"/>
          </a:bodyPr>
          <a:lstStyle>
            <a:defPPr>
              <a:defRPr lang="es-ES"/>
            </a:defPPr>
          </a:lstStyle>
          <a:p>
            <a:pPr marL="0" indent="0">
              <a:lnSpc>
                <a:spcPct val="150000"/>
              </a:lnSpc>
              <a:buNone/>
            </a:pPr>
            <a:r>
              <a:rPr lang="es-ES" sz="2200" b="0" dirty="0"/>
              <a:t>El </a:t>
            </a:r>
            <a:r>
              <a:rPr lang="es-ES" sz="2200" b="0" i="1" dirty="0"/>
              <a:t>Design Thinking </a:t>
            </a:r>
            <a:r>
              <a:rPr lang="es-ES" sz="2200" b="0" dirty="0"/>
              <a:t>es una metodología centrada en el ser humano que se utiliza para resolver problemas de manera creativa e innovadora. Se basa en entender profundamente las necesidades y experiencias de las personas para diseñar soluciones efectivas y relevantes. La metodología es utilizada en diversos campos, como el diseño de productos, servicios, negocios, educación y más. </a:t>
            </a:r>
            <a:endParaRPr lang="es-ES" sz="2200" dirty="0"/>
          </a:p>
        </p:txBody>
      </p:sp>
    </p:spTree>
    <p:extLst>
      <p:ext uri="{BB962C8B-B14F-4D97-AF65-F5344CB8AC3E}">
        <p14:creationId xmlns:p14="http://schemas.microsoft.com/office/powerpoint/2010/main" val="3346685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9121FA6E-69B2-98AE-20E5-A9F8BBE672BD}"/>
              </a:ext>
            </a:extLst>
          </p:cNvPr>
          <p:cNvSpPr/>
          <p:nvPr/>
        </p:nvSpPr>
        <p:spPr>
          <a:xfrm>
            <a:off x="0" y="0"/>
            <a:ext cx="5735782" cy="6788727"/>
          </a:xfrm>
          <a:prstGeom prst="rect">
            <a:avLst/>
          </a:prstGeom>
          <a:solidFill>
            <a:srgbClr val="928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Título 1">
            <a:extLst>
              <a:ext uri="{FF2B5EF4-FFF2-40B4-BE49-F238E27FC236}">
                <a16:creationId xmlns:a16="http://schemas.microsoft.com/office/drawing/2014/main" id="{65B8CE60-587E-1D5C-8B50-ED3441BA49CE}"/>
              </a:ext>
            </a:extLst>
          </p:cNvPr>
          <p:cNvSpPr>
            <a:spLocks noGrp="1"/>
          </p:cNvSpPr>
          <p:nvPr>
            <p:ph type="ctrTitle"/>
          </p:nvPr>
        </p:nvSpPr>
        <p:spPr>
          <a:xfrm>
            <a:off x="6299835" y="781511"/>
            <a:ext cx="5486400" cy="1498024"/>
          </a:xfrm>
        </p:spPr>
        <p:txBody>
          <a:bodyPr rtlCol="0"/>
          <a:lstStyle>
            <a:defPPr>
              <a:defRPr lang="es-ES"/>
            </a:defPPr>
          </a:lstStyle>
          <a:p>
            <a:r>
              <a:rPr lang="es-ES" sz="4000" b="0" dirty="0"/>
              <a:t>Los principios fundamentales del </a:t>
            </a:r>
            <a:r>
              <a:rPr lang="es-ES" sz="4000" b="0" i="1" dirty="0"/>
              <a:t>Design Thinking </a:t>
            </a:r>
            <a:endParaRPr lang="es-ES" sz="4000" dirty="0"/>
          </a:p>
        </p:txBody>
      </p:sp>
      <p:sp>
        <p:nvSpPr>
          <p:cNvPr id="3" name="Marcador de texto 2">
            <a:extLst>
              <a:ext uri="{FF2B5EF4-FFF2-40B4-BE49-F238E27FC236}">
                <a16:creationId xmlns:a16="http://schemas.microsoft.com/office/drawing/2014/main" id="{0E02AE9C-BA1D-195E-3B93-A5A0CC03D8F3}"/>
              </a:ext>
            </a:extLst>
          </p:cNvPr>
          <p:cNvSpPr>
            <a:spLocks noGrp="1"/>
          </p:cNvSpPr>
          <p:nvPr>
            <p:ph type="body" sz="quarter" idx="11"/>
          </p:nvPr>
        </p:nvSpPr>
        <p:spPr>
          <a:xfrm>
            <a:off x="6299835" y="2545837"/>
            <a:ext cx="5486400" cy="3956563"/>
          </a:xfrm>
        </p:spPr>
        <p:txBody>
          <a:bodyPr rtlCol="0"/>
          <a:lstStyle>
            <a:defPPr>
              <a:defRPr lang="es-ES"/>
            </a:defPPr>
          </a:lstStyle>
          <a:p>
            <a:pPr marL="342900" indent="-342900">
              <a:buFont typeface="Arial" panose="020B0604020202020204" pitchFamily="34" charset="0"/>
              <a:buChar char="•"/>
            </a:pPr>
            <a:endParaRPr lang="es-PE" sz="2100" b="0" dirty="0"/>
          </a:p>
          <a:p>
            <a:pPr marL="342900" indent="-342900">
              <a:buFont typeface="Arial" panose="020B0604020202020204" pitchFamily="34" charset="0"/>
              <a:buChar char="•"/>
            </a:pPr>
            <a:r>
              <a:rPr lang="es-ES" sz="2100" dirty="0"/>
              <a:t>Enfoque en el usuario: </a:t>
            </a:r>
            <a:r>
              <a:rPr lang="es-ES" sz="2100" b="0" dirty="0"/>
              <a:t>Colocar a las personas en el centro del proceso, entendiendo sus necesidades, deseos y limitaciones</a:t>
            </a:r>
          </a:p>
          <a:p>
            <a:endParaRPr lang="es-ES" sz="2100" b="0" dirty="0"/>
          </a:p>
          <a:p>
            <a:pPr marL="342900" indent="-342900">
              <a:buFont typeface="Arial" panose="020B0604020202020204" pitchFamily="34" charset="0"/>
              <a:buChar char="•"/>
            </a:pPr>
            <a:r>
              <a:rPr lang="es-ES" sz="2100" dirty="0"/>
              <a:t>Colaboración multidisciplinaria: </a:t>
            </a:r>
            <a:r>
              <a:rPr lang="es-ES" sz="2100" b="0" dirty="0"/>
              <a:t>Trabajar en equipos diversos que aporten diferentes perspectivas y habilidades. </a:t>
            </a:r>
          </a:p>
          <a:p>
            <a:pPr marL="342900" indent="-342900">
              <a:buFont typeface="Arial" panose="020B0604020202020204" pitchFamily="34" charset="0"/>
              <a:buChar char="•"/>
            </a:pPr>
            <a:r>
              <a:rPr lang="es-ES" sz="2100" dirty="0"/>
              <a:t>Iteración continua: </a:t>
            </a:r>
            <a:r>
              <a:rPr lang="es-ES" sz="2100" b="0" dirty="0"/>
              <a:t>Desarrollar soluciones a través de ciclos repetitivos de prototipado y pruebas, permitiendo mejoras constantes. </a:t>
            </a:r>
          </a:p>
        </p:txBody>
      </p:sp>
      <p:pic>
        <p:nvPicPr>
          <p:cNvPr id="9" name="Imagen 8">
            <a:extLst>
              <a:ext uri="{FF2B5EF4-FFF2-40B4-BE49-F238E27FC236}">
                <a16:creationId xmlns:a16="http://schemas.microsoft.com/office/drawing/2014/main" id="{E48F1F97-33BC-79C5-FC69-668262D224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38382"/>
            <a:ext cx="5724504" cy="4581236"/>
          </a:xfrm>
          <a:prstGeom prst="rect">
            <a:avLst/>
          </a:prstGeom>
        </p:spPr>
      </p:pic>
    </p:spTree>
    <p:extLst>
      <p:ext uri="{BB962C8B-B14F-4D97-AF65-F5344CB8AC3E}">
        <p14:creationId xmlns:p14="http://schemas.microsoft.com/office/powerpoint/2010/main" val="1440871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F70BD87D-F7DA-961B-4024-A354DC87D168}"/>
              </a:ext>
            </a:extLst>
          </p:cNvPr>
          <p:cNvSpPr>
            <a:spLocks noGrp="1"/>
          </p:cNvSpPr>
          <p:nvPr>
            <p:ph sz="quarter" idx="13"/>
          </p:nvPr>
        </p:nvSpPr>
        <p:spPr>
          <a:xfrm>
            <a:off x="3410648" y="858081"/>
            <a:ext cx="7810500" cy="5255635"/>
          </a:xfrm>
        </p:spPr>
        <p:txBody>
          <a:bodyPr rtlCol="0">
            <a:normAutofit lnSpcReduction="10000"/>
          </a:bodyPr>
          <a:lstStyle>
            <a:defPPr>
              <a:defRPr lang="es-ES"/>
            </a:defPPr>
          </a:lstStyle>
          <a:p>
            <a:r>
              <a:rPr lang="es-ES" sz="2800" b="1" dirty="0"/>
              <a:t>Pensamiento creativo y divergente: </a:t>
            </a:r>
            <a:r>
              <a:rPr lang="es-ES" sz="2800" dirty="0"/>
              <a:t>Fomentar la generación de múltiples ideas y enfoques antes de converger en una solución. El pensamiento divergente es una forma de pensamiento creativo que se centra en la exploración y la generación de múltiples soluciones, mientras que el pensamiento creativo abarca una gama más amplia de procesos mentales para producir ideas innovadoras. </a:t>
            </a:r>
          </a:p>
          <a:p>
            <a:r>
              <a:rPr lang="es-ES" sz="2800" b="1" dirty="0"/>
              <a:t>Experimentación y aprendizaje: </a:t>
            </a:r>
            <a:r>
              <a:rPr lang="es-ES" sz="2800" dirty="0"/>
              <a:t>Probar rápidamente las ideas para aprender de los errores y ajustar las soluciones según el </a:t>
            </a:r>
            <a:r>
              <a:rPr lang="es-ES" sz="2800" i="1" dirty="0" err="1"/>
              <a:t>feedback</a:t>
            </a:r>
            <a:r>
              <a:rPr lang="es-ES" sz="2800" i="1" dirty="0"/>
              <a:t> </a:t>
            </a:r>
            <a:r>
              <a:rPr lang="es-ES" sz="2800" dirty="0"/>
              <a:t>recibido. </a:t>
            </a:r>
          </a:p>
          <a:p>
            <a:pPr rtl="0"/>
            <a:endParaRPr lang="es-ES" sz="2800" dirty="0"/>
          </a:p>
          <a:p>
            <a:pPr rtl="0"/>
            <a:endParaRPr lang="es-ES" sz="2800" dirty="0"/>
          </a:p>
        </p:txBody>
      </p:sp>
      <p:grpSp>
        <p:nvGrpSpPr>
          <p:cNvPr id="19" name="Grupo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orma libre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21" name="Forma libre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sp>
          <p:nvSpPr>
            <p:cNvPr id="22" name="Forma libre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es-ES"/>
              </a:defPPr>
            </a:lstStyle>
            <a:p>
              <a:pPr rtl="0"/>
              <a:endParaRPr lang="es-ES" dirty="0"/>
            </a:p>
          </p:txBody>
        </p:sp>
      </p:grpSp>
    </p:spTree>
    <p:extLst>
      <p:ext uri="{BB962C8B-B14F-4D97-AF65-F5344CB8AC3E}">
        <p14:creationId xmlns:p14="http://schemas.microsoft.com/office/powerpoint/2010/main" val="3200312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633A5-8BE3-D44D-57F3-2EF161376844}"/>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12E1EC18-FDCE-4873-958A-F7AE43CC7D4D}"/>
              </a:ext>
            </a:extLst>
          </p:cNvPr>
          <p:cNvPicPr>
            <a:picLocks noChangeAspect="1"/>
          </p:cNvPicPr>
          <p:nvPr/>
        </p:nvPicPr>
        <p:blipFill>
          <a:blip r:embed="rId3"/>
          <a:stretch>
            <a:fillRect/>
          </a:stretch>
        </p:blipFill>
        <p:spPr>
          <a:xfrm>
            <a:off x="1310762" y="1568806"/>
            <a:ext cx="10094412" cy="3289521"/>
          </a:xfrm>
          <a:prstGeom prst="rect">
            <a:avLst/>
          </a:prstGeom>
        </p:spPr>
      </p:pic>
    </p:spTree>
    <p:extLst>
      <p:ext uri="{BB962C8B-B14F-4D97-AF65-F5344CB8AC3E}">
        <p14:creationId xmlns:p14="http://schemas.microsoft.com/office/powerpoint/2010/main" val="2039059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5346ED-721D-85EE-2F1B-A31D0912DE29}"/>
              </a:ext>
            </a:extLst>
          </p:cNvPr>
          <p:cNvSpPr>
            <a:spLocks noGrp="1"/>
          </p:cNvSpPr>
          <p:nvPr>
            <p:ph type="title"/>
          </p:nvPr>
        </p:nvSpPr>
        <p:spPr>
          <a:xfrm>
            <a:off x="594360" y="278129"/>
            <a:ext cx="9778365" cy="1494596"/>
          </a:xfrm>
        </p:spPr>
        <p:txBody>
          <a:bodyPr rtlCol="0"/>
          <a:lstStyle>
            <a:defPPr>
              <a:defRPr lang="es-ES"/>
            </a:defPPr>
          </a:lstStyle>
          <a:p>
            <a:pPr rtl="0"/>
            <a:r>
              <a:rPr lang="es-ES" dirty="0"/>
              <a:t>Fase Empatizar</a:t>
            </a:r>
          </a:p>
        </p:txBody>
      </p:sp>
      <p:sp>
        <p:nvSpPr>
          <p:cNvPr id="3" name="Marcador de contenido 2">
            <a:extLst>
              <a:ext uri="{FF2B5EF4-FFF2-40B4-BE49-F238E27FC236}">
                <a16:creationId xmlns:a16="http://schemas.microsoft.com/office/drawing/2014/main" id="{DB097449-5B72-ADA0-3B2D-1CBC160D6B90}"/>
              </a:ext>
            </a:extLst>
          </p:cNvPr>
          <p:cNvSpPr>
            <a:spLocks noGrp="1"/>
          </p:cNvSpPr>
          <p:nvPr>
            <p:ph sz="quarter" idx="15"/>
          </p:nvPr>
        </p:nvSpPr>
        <p:spPr>
          <a:xfrm>
            <a:off x="686724" y="2658053"/>
            <a:ext cx="10341494" cy="3597470"/>
          </a:xfrm>
        </p:spPr>
        <p:txBody>
          <a:bodyPr rtlCol="0">
            <a:normAutofit/>
          </a:bodyPr>
          <a:lstStyle>
            <a:defPPr>
              <a:defRPr lang="es-ES"/>
            </a:defPPr>
          </a:lstStyle>
          <a:p>
            <a:pPr algn="just"/>
            <a:r>
              <a:rPr lang="es-ES" sz="2400" dirty="0"/>
              <a:t>La fase “Empatizar” consiste en ponernos en los zapatos de las personas a las que queremos ayudar, para entender realmente lo que sienten, necesitan y los desafíos que enfrentan. Para lograr esto, utilizamos algunas técnicas muy interesantes. </a:t>
            </a:r>
          </a:p>
          <a:p>
            <a:pPr algn="just"/>
            <a:r>
              <a:rPr lang="es-ES" sz="2400" dirty="0"/>
              <a:t>Una de ellas es la </a:t>
            </a:r>
            <a:r>
              <a:rPr lang="es-ES" sz="2400" b="1" dirty="0"/>
              <a:t>entrevista empática</a:t>
            </a:r>
            <a:r>
              <a:rPr lang="es-ES" sz="2400" dirty="0"/>
              <a:t>. Esta no es una simple lista de preguntas. Es más bien una conversación abierta, como cuando charlas con un amigo. Así, la persona se siente cómoda para contar sus experiencias y otros aspectos importantes que, de otro modo, no diría. La clave es escuchar y ganar su confianza, porque lo que buscamos no son respuestas rápidas, sino entender lo que realmente le interesa a esa persona. </a:t>
            </a:r>
          </a:p>
        </p:txBody>
      </p:sp>
    </p:spTree>
    <p:extLst>
      <p:ext uri="{BB962C8B-B14F-4D97-AF65-F5344CB8AC3E}">
        <p14:creationId xmlns:p14="http://schemas.microsoft.com/office/powerpoint/2010/main" val="888484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B599B60-BF79-A832-6AD4-6C6FC6CE4317}"/>
              </a:ext>
            </a:extLst>
          </p:cNvPr>
          <p:cNvSpPr>
            <a:spLocks noGrp="1"/>
          </p:cNvSpPr>
          <p:nvPr>
            <p:ph sz="quarter" idx="15"/>
          </p:nvPr>
        </p:nvSpPr>
        <p:spPr>
          <a:xfrm>
            <a:off x="649781" y="1339274"/>
            <a:ext cx="5889566" cy="4346646"/>
          </a:xfrm>
        </p:spPr>
        <p:txBody>
          <a:bodyPr rtlCol="0">
            <a:normAutofit lnSpcReduction="10000"/>
          </a:bodyPr>
          <a:lstStyle>
            <a:defPPr>
              <a:defRPr lang="es-ES"/>
            </a:defPPr>
          </a:lstStyle>
          <a:p>
            <a:pPr algn="just">
              <a:lnSpc>
                <a:spcPct val="100000"/>
              </a:lnSpc>
            </a:pPr>
            <a:r>
              <a:rPr lang="es-ES" sz="2400" dirty="0"/>
              <a:t>Otra técnica genial es la </a:t>
            </a:r>
            <a:r>
              <a:rPr lang="es-ES" sz="2400" b="1" dirty="0"/>
              <a:t>observación</a:t>
            </a:r>
            <a:r>
              <a:rPr lang="es-ES" sz="2400" dirty="0"/>
              <a:t>. Se trata de mirar con atención cómo se comportan las personas en su día a día, sin interrumpir. Por ejemplo, está la técnica de “la mosca en la pared”. El observador se queda en segundo plano, como si fuera invisible, mirando todo lo que pasa. Así, puede ver situaciones reales, tal como son. También existe la “observación participativa”, en la que el diseñador interactúa con las personas, lo que permite entender mejor su contexto. </a:t>
            </a:r>
          </a:p>
        </p:txBody>
      </p:sp>
      <p:pic>
        <p:nvPicPr>
          <p:cNvPr id="10" name="Imagen 9">
            <a:extLst>
              <a:ext uri="{FF2B5EF4-FFF2-40B4-BE49-F238E27FC236}">
                <a16:creationId xmlns:a16="http://schemas.microsoft.com/office/drawing/2014/main" id="{F5A742A7-F53D-7DA2-EC89-8E714535B855}"/>
              </a:ext>
            </a:extLst>
          </p:cNvPr>
          <p:cNvPicPr>
            <a:picLocks noChangeAspect="1"/>
          </p:cNvPicPr>
          <p:nvPr/>
        </p:nvPicPr>
        <p:blipFill>
          <a:blip r:embed="rId3"/>
          <a:stretch>
            <a:fillRect/>
          </a:stretch>
        </p:blipFill>
        <p:spPr>
          <a:xfrm>
            <a:off x="7836063" y="3429000"/>
            <a:ext cx="3376882" cy="3451236"/>
          </a:xfrm>
          <a:prstGeom prst="rect">
            <a:avLst/>
          </a:prstGeom>
        </p:spPr>
      </p:pic>
    </p:spTree>
    <p:extLst>
      <p:ext uri="{BB962C8B-B14F-4D97-AF65-F5344CB8AC3E}">
        <p14:creationId xmlns:p14="http://schemas.microsoft.com/office/powerpoint/2010/main" val="3088225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10AD4A12-E1D9-EF7E-4508-F71F3BCA01FC}"/>
              </a:ext>
            </a:extLst>
          </p:cNvPr>
          <p:cNvSpPr/>
          <p:nvPr/>
        </p:nvSpPr>
        <p:spPr>
          <a:xfrm>
            <a:off x="6998397" y="0"/>
            <a:ext cx="5193603" cy="6858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Marcador de contenido 2">
            <a:extLst>
              <a:ext uri="{FF2B5EF4-FFF2-40B4-BE49-F238E27FC236}">
                <a16:creationId xmlns:a16="http://schemas.microsoft.com/office/drawing/2014/main" id="{34F2E863-4A4C-76FE-444A-083F93043389}"/>
              </a:ext>
            </a:extLst>
          </p:cNvPr>
          <p:cNvSpPr>
            <a:spLocks noGrp="1"/>
          </p:cNvSpPr>
          <p:nvPr>
            <p:ph sz="quarter" idx="16"/>
          </p:nvPr>
        </p:nvSpPr>
        <p:spPr>
          <a:xfrm>
            <a:off x="612198" y="3429000"/>
            <a:ext cx="6019511" cy="3315855"/>
          </a:xfrm>
        </p:spPr>
        <p:txBody>
          <a:bodyPr rtlCol="0">
            <a:normAutofit/>
          </a:bodyPr>
          <a:lstStyle>
            <a:defPPr>
              <a:defRPr lang="es-ES"/>
            </a:defPPr>
          </a:lstStyle>
          <a:p>
            <a:r>
              <a:rPr lang="es-ES" sz="2500" dirty="0"/>
              <a:t>¿Te imaginas descubrir lo que realmente necesita alguien, no solo con lo que dice, sino con lo que hace? Eso es lo que hace especial a la fase “Empatizar”: nos ayuda a ver más allá de lo evidente para encontrar soluciones realmente innovadoras. </a:t>
            </a:r>
          </a:p>
        </p:txBody>
      </p:sp>
      <p:pic>
        <p:nvPicPr>
          <p:cNvPr id="11" name="Imagen 10">
            <a:extLst>
              <a:ext uri="{FF2B5EF4-FFF2-40B4-BE49-F238E27FC236}">
                <a16:creationId xmlns:a16="http://schemas.microsoft.com/office/drawing/2014/main" id="{8959378F-05DD-954B-9D2C-7F7825DDD4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8397" y="1350818"/>
            <a:ext cx="5193603" cy="4156364"/>
          </a:xfrm>
          <a:prstGeom prst="rect">
            <a:avLst/>
          </a:prstGeom>
        </p:spPr>
      </p:pic>
    </p:spTree>
    <p:extLst>
      <p:ext uri="{BB962C8B-B14F-4D97-AF65-F5344CB8AC3E}">
        <p14:creationId xmlns:p14="http://schemas.microsoft.com/office/powerpoint/2010/main" val="298364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E9AB8A-C700-300C-FDA7-10A208AE553D}"/>
              </a:ext>
            </a:extLst>
          </p:cNvPr>
          <p:cNvSpPr>
            <a:spLocks noGrp="1"/>
          </p:cNvSpPr>
          <p:nvPr>
            <p:ph type="title"/>
          </p:nvPr>
        </p:nvSpPr>
        <p:spPr>
          <a:xfrm>
            <a:off x="833927" y="5320145"/>
            <a:ext cx="10729999" cy="784881"/>
          </a:xfrm>
        </p:spPr>
        <p:txBody>
          <a:bodyPr/>
          <a:lstStyle/>
          <a:p>
            <a:pPr>
              <a:lnSpc>
                <a:spcPct val="150000"/>
              </a:lnSpc>
            </a:pPr>
            <a:r>
              <a:rPr lang="es-PE" sz="2800" b="0" dirty="0">
                <a:latin typeface="Arial" panose="020B0604020202020204" pitchFamily="34" charset="0"/>
                <a:cs typeface="Arial" panose="020B0604020202020204" pitchFamily="34" charset="0"/>
              </a:rPr>
              <a:t>https://www.youtube.com/watch?v=O0JGeM5VLY4&amp;list=PLmKjPPxRY0j4lH1gUzMqIkNWdyeBdV0y0</a:t>
            </a:r>
          </a:p>
        </p:txBody>
      </p:sp>
      <p:pic>
        <p:nvPicPr>
          <p:cNvPr id="6" name="Imagen 5">
            <a:extLst>
              <a:ext uri="{FF2B5EF4-FFF2-40B4-BE49-F238E27FC236}">
                <a16:creationId xmlns:a16="http://schemas.microsoft.com/office/drawing/2014/main" id="{82A3E792-78B0-1212-E85B-8BF7B055E9C9}"/>
              </a:ext>
            </a:extLst>
          </p:cNvPr>
          <p:cNvPicPr>
            <a:picLocks noChangeAspect="1"/>
          </p:cNvPicPr>
          <p:nvPr/>
        </p:nvPicPr>
        <p:blipFill>
          <a:blip r:embed="rId2"/>
          <a:stretch>
            <a:fillRect/>
          </a:stretch>
        </p:blipFill>
        <p:spPr>
          <a:xfrm>
            <a:off x="2738410" y="629529"/>
            <a:ext cx="6715180" cy="4080763"/>
          </a:xfrm>
          <a:prstGeom prst="rect">
            <a:avLst/>
          </a:prstGeom>
        </p:spPr>
      </p:pic>
    </p:spTree>
    <p:extLst>
      <p:ext uri="{BB962C8B-B14F-4D97-AF65-F5344CB8AC3E}">
        <p14:creationId xmlns:p14="http://schemas.microsoft.com/office/powerpoint/2010/main" val="4012894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59DC4-8B30-98A0-5BAB-C78BA4A4AD55}"/>
              </a:ext>
            </a:extLst>
          </p:cNvPr>
          <p:cNvSpPr>
            <a:spLocks noGrp="1"/>
          </p:cNvSpPr>
          <p:nvPr>
            <p:ph type="title"/>
          </p:nvPr>
        </p:nvSpPr>
        <p:spPr>
          <a:xfrm>
            <a:off x="520469" y="1149754"/>
            <a:ext cx="9519458" cy="734465"/>
          </a:xfrm>
        </p:spPr>
        <p:txBody>
          <a:bodyPr rtlCol="0"/>
          <a:lstStyle>
            <a:defPPr>
              <a:defRPr lang="es-ES"/>
            </a:defPPr>
          </a:lstStyle>
          <a:p>
            <a:r>
              <a:rPr lang="es-PE" sz="3600" dirty="0"/>
              <a:t>Entrevista empática en Design Thinking</a:t>
            </a:r>
            <a:endParaRPr lang="es-ES" sz="3600" spc="60" dirty="0"/>
          </a:p>
        </p:txBody>
      </p:sp>
      <p:sp>
        <p:nvSpPr>
          <p:cNvPr id="3" name="Marcador de contenido 2">
            <a:extLst>
              <a:ext uri="{FF2B5EF4-FFF2-40B4-BE49-F238E27FC236}">
                <a16:creationId xmlns:a16="http://schemas.microsoft.com/office/drawing/2014/main" id="{4096FB3A-B62C-3DAB-4FD1-B4EBDD650AEF}"/>
              </a:ext>
            </a:extLst>
          </p:cNvPr>
          <p:cNvSpPr>
            <a:spLocks noGrp="1"/>
          </p:cNvSpPr>
          <p:nvPr>
            <p:ph sz="quarter" idx="13"/>
          </p:nvPr>
        </p:nvSpPr>
        <p:spPr>
          <a:xfrm>
            <a:off x="595523" y="2676525"/>
            <a:ext cx="5685204" cy="3197802"/>
          </a:xfrm>
        </p:spPr>
        <p:txBody>
          <a:bodyPr rtlCol="0">
            <a:normAutofit/>
          </a:bodyPr>
          <a:lstStyle>
            <a:defPPr>
              <a:defRPr lang="es-ES"/>
            </a:defPPr>
          </a:lstStyle>
          <a:p>
            <a:r>
              <a:rPr lang="es-ES" dirty="0"/>
              <a:t>La </a:t>
            </a:r>
            <a:r>
              <a:rPr lang="es-ES" b="1" dirty="0"/>
              <a:t>entrevista empática</a:t>
            </a:r>
            <a:r>
              <a:rPr lang="es-ES" dirty="0"/>
              <a:t> es una técnica utilizada en la fase </a:t>
            </a:r>
            <a:r>
              <a:rPr lang="es-ES" b="1" dirty="0"/>
              <a:t>“Empatizar”</a:t>
            </a:r>
            <a:r>
              <a:rPr lang="es-ES" dirty="0"/>
              <a:t> del </a:t>
            </a:r>
            <a:r>
              <a:rPr lang="es-ES" b="1" dirty="0"/>
              <a:t>Design Thinking</a:t>
            </a:r>
            <a:r>
              <a:rPr lang="es-ES" dirty="0"/>
              <a:t>. Su objetivo es </a:t>
            </a:r>
            <a:r>
              <a:rPr lang="es-ES" b="1" dirty="0"/>
              <a:t>comprender profundamente a las personas (usuarios)</a:t>
            </a:r>
            <a:r>
              <a:rPr lang="es-ES" dirty="0"/>
              <a:t>: sus necesidades, emociones, problemas, motivaciones y experiencias.</a:t>
            </a:r>
          </a:p>
          <a:p>
            <a:r>
              <a:rPr lang="es-ES" dirty="0"/>
              <a:t>A diferencia de una entrevista tradicional, </a:t>
            </a:r>
            <a:r>
              <a:rPr lang="es-ES" b="1" dirty="0"/>
              <a:t>no busca solo información</a:t>
            </a:r>
            <a:r>
              <a:rPr lang="es-ES" dirty="0"/>
              <a:t>, sino </a:t>
            </a:r>
            <a:r>
              <a:rPr lang="es-ES" b="1" dirty="0"/>
              <a:t>entender cómo se siente y vive la persona el problema</a:t>
            </a:r>
            <a:r>
              <a:rPr lang="es-ES" dirty="0"/>
              <a:t>.</a:t>
            </a:r>
          </a:p>
          <a:p>
            <a:pPr lvl="1" rtl="0"/>
            <a:endParaRPr lang="es-ES" dirty="0"/>
          </a:p>
        </p:txBody>
      </p:sp>
    </p:spTree>
    <p:extLst>
      <p:ext uri="{BB962C8B-B14F-4D97-AF65-F5344CB8AC3E}">
        <p14:creationId xmlns:p14="http://schemas.microsoft.com/office/powerpoint/2010/main" val="1850768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F4778-79D5-D138-BD62-224114AE0ABD}"/>
            </a:ext>
          </a:extLst>
        </p:cNvPr>
        <p:cNvGrpSpPr/>
        <p:nvPr/>
      </p:nvGrpSpPr>
      <p:grpSpPr>
        <a:xfrm>
          <a:off x="0" y="0"/>
          <a:ext cx="0" cy="0"/>
          <a:chOff x="0" y="0"/>
          <a:chExt cx="0" cy="0"/>
        </a:xfrm>
      </p:grpSpPr>
      <p:sp>
        <p:nvSpPr>
          <p:cNvPr id="8" name="Título 2">
            <a:extLst>
              <a:ext uri="{FF2B5EF4-FFF2-40B4-BE49-F238E27FC236}">
                <a16:creationId xmlns:a16="http://schemas.microsoft.com/office/drawing/2014/main" id="{C7AB9C34-2B13-E66F-1053-2BA156F89425}"/>
              </a:ext>
            </a:extLst>
          </p:cNvPr>
          <p:cNvSpPr>
            <a:spLocks noGrp="1"/>
          </p:cNvSpPr>
          <p:nvPr>
            <p:ph type="title"/>
          </p:nvPr>
        </p:nvSpPr>
        <p:spPr>
          <a:xfrm>
            <a:off x="609600" y="775855"/>
            <a:ext cx="10972800" cy="979054"/>
          </a:xfrm>
        </p:spPr>
        <p:txBody>
          <a:bodyPr rtlCol="0"/>
          <a:lstStyle>
            <a:defPPr>
              <a:defRPr lang="es-ES"/>
            </a:defPPr>
          </a:lstStyle>
          <a:p>
            <a:r>
              <a:rPr lang="es-ES" dirty="0"/>
              <a:t>¿En qué consiste?</a:t>
            </a:r>
          </a:p>
        </p:txBody>
      </p:sp>
      <p:sp>
        <p:nvSpPr>
          <p:cNvPr id="9" name="CuadroTexto 8">
            <a:extLst>
              <a:ext uri="{FF2B5EF4-FFF2-40B4-BE49-F238E27FC236}">
                <a16:creationId xmlns:a16="http://schemas.microsoft.com/office/drawing/2014/main" id="{9BEF5632-F842-FE54-8189-84E7F662275D}"/>
              </a:ext>
            </a:extLst>
          </p:cNvPr>
          <p:cNvSpPr txBox="1"/>
          <p:nvPr/>
        </p:nvSpPr>
        <p:spPr>
          <a:xfrm>
            <a:off x="609600" y="2641600"/>
            <a:ext cx="7333673" cy="4093428"/>
          </a:xfrm>
          <a:prstGeom prst="rect">
            <a:avLst/>
          </a:prstGeom>
          <a:noFill/>
        </p:spPr>
        <p:txBody>
          <a:bodyPr wrap="square" rtlCol="0">
            <a:spAutoFit/>
          </a:bodyPr>
          <a:lstStyle/>
          <a:p>
            <a:r>
              <a:rPr lang="es-ES" sz="2800" dirty="0">
                <a:solidFill>
                  <a:schemeClr val="bg1"/>
                </a:solidFill>
              </a:rPr>
              <a:t>Consiste en </a:t>
            </a:r>
            <a:r>
              <a:rPr lang="es-ES" sz="2800" b="1" dirty="0">
                <a:solidFill>
                  <a:schemeClr val="bg1"/>
                </a:solidFill>
              </a:rPr>
              <a:t>conversar con los usuarios o personas involucradas en un problema</a:t>
            </a:r>
            <a:r>
              <a:rPr lang="es-ES" sz="2800" dirty="0">
                <a:solidFill>
                  <a:schemeClr val="bg1"/>
                </a:solidFill>
              </a:rPr>
              <a:t> para descubrir:</a:t>
            </a:r>
          </a:p>
          <a:p>
            <a:r>
              <a:rPr lang="es-ES" sz="2800" dirty="0">
                <a:solidFill>
                  <a:schemeClr val="bg1"/>
                </a:solidFill>
              </a:rPr>
              <a:t>Qué </a:t>
            </a:r>
            <a:r>
              <a:rPr lang="es-ES" sz="2800" b="1" dirty="0">
                <a:solidFill>
                  <a:schemeClr val="bg1"/>
                </a:solidFill>
              </a:rPr>
              <a:t>piensan</a:t>
            </a:r>
            <a:r>
              <a:rPr lang="es-ES" sz="2800" dirty="0">
                <a:solidFill>
                  <a:schemeClr val="bg1"/>
                </a:solidFill>
              </a:rPr>
              <a:t> </a:t>
            </a:r>
          </a:p>
          <a:p>
            <a:r>
              <a:rPr lang="es-ES" sz="2800" dirty="0">
                <a:solidFill>
                  <a:schemeClr val="bg1"/>
                </a:solidFill>
              </a:rPr>
              <a:t>Qué </a:t>
            </a:r>
            <a:r>
              <a:rPr lang="es-ES" sz="2800" b="1" dirty="0">
                <a:solidFill>
                  <a:schemeClr val="bg1"/>
                </a:solidFill>
              </a:rPr>
              <a:t>sienten</a:t>
            </a:r>
            <a:r>
              <a:rPr lang="es-ES" sz="2800" dirty="0">
                <a:solidFill>
                  <a:schemeClr val="bg1"/>
                </a:solidFill>
              </a:rPr>
              <a:t> </a:t>
            </a:r>
          </a:p>
          <a:p>
            <a:r>
              <a:rPr lang="es-ES" sz="2800" dirty="0">
                <a:solidFill>
                  <a:schemeClr val="bg1"/>
                </a:solidFill>
              </a:rPr>
              <a:t>Qué </a:t>
            </a:r>
            <a:r>
              <a:rPr lang="es-ES" sz="2800" b="1" dirty="0">
                <a:solidFill>
                  <a:schemeClr val="bg1"/>
                </a:solidFill>
              </a:rPr>
              <a:t>hacen</a:t>
            </a:r>
            <a:r>
              <a:rPr lang="es-ES" sz="2800" dirty="0">
                <a:solidFill>
                  <a:schemeClr val="bg1"/>
                </a:solidFill>
              </a:rPr>
              <a:t> </a:t>
            </a:r>
          </a:p>
          <a:p>
            <a:r>
              <a:rPr lang="es-ES" sz="2800" dirty="0">
                <a:solidFill>
                  <a:schemeClr val="bg1"/>
                </a:solidFill>
              </a:rPr>
              <a:t>Qué </a:t>
            </a:r>
            <a:r>
              <a:rPr lang="es-ES" sz="2800" b="1" dirty="0">
                <a:solidFill>
                  <a:schemeClr val="bg1"/>
                </a:solidFill>
              </a:rPr>
              <a:t>necesitan realmente</a:t>
            </a:r>
            <a:r>
              <a:rPr lang="es-ES" sz="2800" dirty="0">
                <a:solidFill>
                  <a:schemeClr val="bg1"/>
                </a:solidFill>
              </a:rPr>
              <a:t> </a:t>
            </a:r>
          </a:p>
          <a:p>
            <a:r>
              <a:rPr lang="es-ES" sz="2800" dirty="0">
                <a:solidFill>
                  <a:schemeClr val="bg1"/>
                </a:solidFill>
              </a:rPr>
              <a:t>El entrevistador escucha con atención y </a:t>
            </a:r>
            <a:r>
              <a:rPr lang="es-ES" sz="2800" b="1" dirty="0">
                <a:solidFill>
                  <a:schemeClr val="bg1"/>
                </a:solidFill>
              </a:rPr>
              <a:t>evita </a:t>
            </a:r>
            <a:r>
              <a:rPr lang="es-ES" b="1" dirty="0"/>
              <a:t>juzgar o dirigir las respuestas</a:t>
            </a:r>
            <a:r>
              <a:rPr lang="es-ES" dirty="0"/>
              <a:t>.</a:t>
            </a:r>
          </a:p>
          <a:p>
            <a:endParaRPr lang="es-PE" dirty="0"/>
          </a:p>
        </p:txBody>
      </p:sp>
    </p:spTree>
    <p:extLst>
      <p:ext uri="{BB962C8B-B14F-4D97-AF65-F5344CB8AC3E}">
        <p14:creationId xmlns:p14="http://schemas.microsoft.com/office/powerpoint/2010/main" val="3827543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0C1B7-6E4E-3DEE-50C0-1CA3B14303EE}"/>
              </a:ext>
            </a:extLst>
          </p:cNvPr>
          <p:cNvSpPr>
            <a:spLocks noGrp="1"/>
          </p:cNvSpPr>
          <p:nvPr>
            <p:ph type="ctrTitle"/>
          </p:nvPr>
        </p:nvSpPr>
        <p:spPr>
          <a:xfrm>
            <a:off x="695960" y="596207"/>
            <a:ext cx="5486400" cy="973976"/>
          </a:xfrm>
        </p:spPr>
        <p:txBody>
          <a:bodyPr rtlCol="0"/>
          <a:lstStyle>
            <a:defPPr>
              <a:defRPr lang="es-ES"/>
            </a:defPPr>
          </a:lstStyle>
          <a:p>
            <a:r>
              <a:rPr lang="es-ES" sz="4000" dirty="0"/>
              <a:t>Objetivos de la entrevista empática</a:t>
            </a:r>
          </a:p>
        </p:txBody>
      </p:sp>
      <p:sp>
        <p:nvSpPr>
          <p:cNvPr id="3" name="Marcador de texto 2">
            <a:extLst>
              <a:ext uri="{FF2B5EF4-FFF2-40B4-BE49-F238E27FC236}">
                <a16:creationId xmlns:a16="http://schemas.microsoft.com/office/drawing/2014/main" id="{8BE734F0-2DDD-AF70-F13D-F9E4C1929411}"/>
              </a:ext>
            </a:extLst>
          </p:cNvPr>
          <p:cNvSpPr>
            <a:spLocks noGrp="1"/>
          </p:cNvSpPr>
          <p:nvPr>
            <p:ph type="body" sz="quarter" idx="11"/>
          </p:nvPr>
        </p:nvSpPr>
        <p:spPr>
          <a:xfrm>
            <a:off x="594360" y="1962908"/>
            <a:ext cx="6859386" cy="4483612"/>
          </a:xfrm>
        </p:spPr>
        <p:txBody>
          <a:bodyPr rtlCol="0"/>
          <a:lstStyle>
            <a:defPPr>
              <a:defRPr lang="es-ES"/>
            </a:defPPr>
          </a:lstStyle>
          <a:p>
            <a:pPr marL="457200" indent="-457200">
              <a:buFont typeface="Arial" panose="020B0604020202020204" pitchFamily="34" charset="0"/>
              <a:buChar char="•"/>
            </a:pPr>
            <a:r>
              <a:rPr lang="es-ES" sz="2800" dirty="0"/>
              <a:t>Comprender el problema desde la perspectiva del usuario. </a:t>
            </a:r>
          </a:p>
          <a:p>
            <a:pPr marL="457200" indent="-457200">
              <a:buFont typeface="Arial" panose="020B0604020202020204" pitchFamily="34" charset="0"/>
              <a:buChar char="•"/>
            </a:pPr>
            <a:r>
              <a:rPr lang="es-ES" sz="2800" dirty="0"/>
              <a:t>Descubrir necesidades ocultas o no expresadas. </a:t>
            </a:r>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r>
              <a:rPr lang="es-ES" sz="2800" dirty="0"/>
              <a:t>Identificar emociones, frustraciones y motivaciones. </a:t>
            </a:r>
          </a:p>
          <a:p>
            <a:pPr marL="457200" indent="-457200">
              <a:buFont typeface="Arial" panose="020B0604020202020204" pitchFamily="34" charset="0"/>
              <a:buChar char="•"/>
            </a:pPr>
            <a:r>
              <a:rPr lang="es-ES" sz="2800" dirty="0"/>
              <a:t>Recoger información real para diseñar soluciones.</a:t>
            </a:r>
          </a:p>
          <a:p>
            <a:pPr rtl="0"/>
            <a:endParaRPr lang="es-ES" sz="2800" dirty="0"/>
          </a:p>
        </p:txBody>
      </p:sp>
    </p:spTree>
    <p:extLst>
      <p:ext uri="{BB962C8B-B14F-4D97-AF65-F5344CB8AC3E}">
        <p14:creationId xmlns:p14="http://schemas.microsoft.com/office/powerpoint/2010/main" val="4261132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706F5B1-821F-A841-CCDA-C46E75A8D5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995" y="131618"/>
            <a:ext cx="6301778" cy="6594764"/>
          </a:xfrm>
          <a:prstGeom prst="rect">
            <a:avLst/>
          </a:prstGeom>
        </p:spPr>
      </p:pic>
    </p:spTree>
    <p:extLst>
      <p:ext uri="{BB962C8B-B14F-4D97-AF65-F5344CB8AC3E}">
        <p14:creationId xmlns:p14="http://schemas.microsoft.com/office/powerpoint/2010/main" val="749589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5E150-2B61-E799-A5A1-5C94A2375FCC}"/>
            </a:ext>
          </a:extLst>
        </p:cNvPr>
        <p:cNvGrpSpPr/>
        <p:nvPr/>
      </p:nvGrpSpPr>
      <p:grpSpPr>
        <a:xfrm>
          <a:off x="0" y="0"/>
          <a:ext cx="0" cy="0"/>
          <a:chOff x="0" y="0"/>
          <a:chExt cx="0" cy="0"/>
        </a:xfrm>
      </p:grpSpPr>
      <p:sp>
        <p:nvSpPr>
          <p:cNvPr id="8" name="Título 2">
            <a:extLst>
              <a:ext uri="{FF2B5EF4-FFF2-40B4-BE49-F238E27FC236}">
                <a16:creationId xmlns:a16="http://schemas.microsoft.com/office/drawing/2014/main" id="{5C9FAE42-1740-DA3F-9644-F32541A2D301}"/>
              </a:ext>
            </a:extLst>
          </p:cNvPr>
          <p:cNvSpPr>
            <a:spLocks noGrp="1"/>
          </p:cNvSpPr>
          <p:nvPr>
            <p:ph type="title"/>
          </p:nvPr>
        </p:nvSpPr>
        <p:spPr>
          <a:xfrm>
            <a:off x="609600" y="775855"/>
            <a:ext cx="10972800" cy="979054"/>
          </a:xfrm>
        </p:spPr>
        <p:txBody>
          <a:bodyPr rtlCol="0"/>
          <a:lstStyle>
            <a:defPPr>
              <a:defRPr lang="es-ES"/>
            </a:defPPr>
          </a:lstStyle>
          <a:p>
            <a:r>
              <a:rPr lang="es-ES" dirty="0"/>
              <a:t>¿En qué consiste?</a:t>
            </a:r>
          </a:p>
        </p:txBody>
      </p:sp>
      <p:sp>
        <p:nvSpPr>
          <p:cNvPr id="9" name="CuadroTexto 8">
            <a:extLst>
              <a:ext uri="{FF2B5EF4-FFF2-40B4-BE49-F238E27FC236}">
                <a16:creationId xmlns:a16="http://schemas.microsoft.com/office/drawing/2014/main" id="{76F0A2A6-AA92-AB16-8313-ED861E66F425}"/>
              </a:ext>
            </a:extLst>
          </p:cNvPr>
          <p:cNvSpPr txBox="1"/>
          <p:nvPr/>
        </p:nvSpPr>
        <p:spPr>
          <a:xfrm>
            <a:off x="609600" y="2641600"/>
            <a:ext cx="7333673" cy="4093428"/>
          </a:xfrm>
          <a:prstGeom prst="rect">
            <a:avLst/>
          </a:prstGeom>
          <a:noFill/>
        </p:spPr>
        <p:txBody>
          <a:bodyPr wrap="square" rtlCol="0">
            <a:spAutoFit/>
          </a:bodyPr>
          <a:lstStyle/>
          <a:p>
            <a:r>
              <a:rPr lang="es-ES" sz="2800" dirty="0">
                <a:solidFill>
                  <a:schemeClr val="bg1"/>
                </a:solidFill>
              </a:rPr>
              <a:t>Consiste en </a:t>
            </a:r>
            <a:r>
              <a:rPr lang="es-ES" sz="2800" b="1" dirty="0">
                <a:solidFill>
                  <a:schemeClr val="bg1"/>
                </a:solidFill>
              </a:rPr>
              <a:t>conversar con los usuarios o personas involucradas en un problema</a:t>
            </a:r>
            <a:r>
              <a:rPr lang="es-ES" sz="2800" dirty="0">
                <a:solidFill>
                  <a:schemeClr val="bg1"/>
                </a:solidFill>
              </a:rPr>
              <a:t> para descubrir:</a:t>
            </a:r>
          </a:p>
          <a:p>
            <a:r>
              <a:rPr lang="es-ES" sz="2800" dirty="0">
                <a:solidFill>
                  <a:schemeClr val="bg1"/>
                </a:solidFill>
              </a:rPr>
              <a:t>Qué </a:t>
            </a:r>
            <a:r>
              <a:rPr lang="es-ES" sz="2800" b="1" dirty="0">
                <a:solidFill>
                  <a:schemeClr val="bg1"/>
                </a:solidFill>
              </a:rPr>
              <a:t>piensan</a:t>
            </a:r>
            <a:r>
              <a:rPr lang="es-ES" sz="2800" dirty="0">
                <a:solidFill>
                  <a:schemeClr val="bg1"/>
                </a:solidFill>
              </a:rPr>
              <a:t> </a:t>
            </a:r>
          </a:p>
          <a:p>
            <a:r>
              <a:rPr lang="es-ES" sz="2800" dirty="0">
                <a:solidFill>
                  <a:schemeClr val="bg1"/>
                </a:solidFill>
              </a:rPr>
              <a:t>Qué </a:t>
            </a:r>
            <a:r>
              <a:rPr lang="es-ES" sz="2800" b="1" dirty="0">
                <a:solidFill>
                  <a:schemeClr val="bg1"/>
                </a:solidFill>
              </a:rPr>
              <a:t>sienten</a:t>
            </a:r>
            <a:r>
              <a:rPr lang="es-ES" sz="2800" dirty="0">
                <a:solidFill>
                  <a:schemeClr val="bg1"/>
                </a:solidFill>
              </a:rPr>
              <a:t> </a:t>
            </a:r>
          </a:p>
          <a:p>
            <a:r>
              <a:rPr lang="es-ES" sz="2800" dirty="0">
                <a:solidFill>
                  <a:schemeClr val="bg1"/>
                </a:solidFill>
              </a:rPr>
              <a:t>Qué </a:t>
            </a:r>
            <a:r>
              <a:rPr lang="es-ES" sz="2800" b="1" dirty="0">
                <a:solidFill>
                  <a:schemeClr val="bg1"/>
                </a:solidFill>
              </a:rPr>
              <a:t>hacen</a:t>
            </a:r>
            <a:r>
              <a:rPr lang="es-ES" sz="2800" dirty="0">
                <a:solidFill>
                  <a:schemeClr val="bg1"/>
                </a:solidFill>
              </a:rPr>
              <a:t> </a:t>
            </a:r>
          </a:p>
          <a:p>
            <a:r>
              <a:rPr lang="es-ES" sz="2800" dirty="0">
                <a:solidFill>
                  <a:schemeClr val="bg1"/>
                </a:solidFill>
              </a:rPr>
              <a:t>Qué </a:t>
            </a:r>
            <a:r>
              <a:rPr lang="es-ES" sz="2800" b="1" dirty="0">
                <a:solidFill>
                  <a:schemeClr val="bg1"/>
                </a:solidFill>
              </a:rPr>
              <a:t>necesitan realmente</a:t>
            </a:r>
            <a:r>
              <a:rPr lang="es-ES" sz="2800" dirty="0">
                <a:solidFill>
                  <a:schemeClr val="bg1"/>
                </a:solidFill>
              </a:rPr>
              <a:t> </a:t>
            </a:r>
          </a:p>
          <a:p>
            <a:r>
              <a:rPr lang="es-ES" sz="2800" dirty="0">
                <a:solidFill>
                  <a:schemeClr val="bg1"/>
                </a:solidFill>
              </a:rPr>
              <a:t>El entrevistador escucha con atención y </a:t>
            </a:r>
            <a:r>
              <a:rPr lang="es-ES" sz="2800" b="1" dirty="0">
                <a:solidFill>
                  <a:schemeClr val="bg1"/>
                </a:solidFill>
              </a:rPr>
              <a:t>evita </a:t>
            </a:r>
            <a:r>
              <a:rPr lang="es-ES" b="1" dirty="0"/>
              <a:t>juzgar o dirigir las respuestas</a:t>
            </a:r>
            <a:r>
              <a:rPr lang="es-ES" dirty="0"/>
              <a:t>.</a:t>
            </a:r>
          </a:p>
          <a:p>
            <a:endParaRPr lang="es-PE" dirty="0"/>
          </a:p>
        </p:txBody>
      </p:sp>
    </p:spTree>
    <p:extLst>
      <p:ext uri="{BB962C8B-B14F-4D97-AF65-F5344CB8AC3E}">
        <p14:creationId xmlns:p14="http://schemas.microsoft.com/office/powerpoint/2010/main" val="1579355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70BCC-CA2F-7C05-35EA-06FCFAABF952}"/>
            </a:ext>
          </a:extLst>
        </p:cNvPr>
        <p:cNvGrpSpPr/>
        <p:nvPr/>
      </p:nvGrpSpPr>
      <p:grpSpPr>
        <a:xfrm>
          <a:off x="0" y="0"/>
          <a:ext cx="0" cy="0"/>
          <a:chOff x="0" y="0"/>
          <a:chExt cx="0" cy="0"/>
        </a:xfrm>
      </p:grpSpPr>
      <p:sp>
        <p:nvSpPr>
          <p:cNvPr id="8" name="Título 2">
            <a:extLst>
              <a:ext uri="{FF2B5EF4-FFF2-40B4-BE49-F238E27FC236}">
                <a16:creationId xmlns:a16="http://schemas.microsoft.com/office/drawing/2014/main" id="{7E6E1362-59A0-5171-3731-D5149E0F11A4}"/>
              </a:ext>
            </a:extLst>
          </p:cNvPr>
          <p:cNvSpPr>
            <a:spLocks noGrp="1"/>
          </p:cNvSpPr>
          <p:nvPr>
            <p:ph type="title"/>
          </p:nvPr>
        </p:nvSpPr>
        <p:spPr>
          <a:xfrm>
            <a:off x="609600" y="775855"/>
            <a:ext cx="10972800" cy="979054"/>
          </a:xfrm>
        </p:spPr>
        <p:txBody>
          <a:bodyPr rtlCol="0"/>
          <a:lstStyle>
            <a:defPPr>
              <a:defRPr lang="es-ES"/>
            </a:defPPr>
          </a:lstStyle>
          <a:p>
            <a:r>
              <a:rPr lang="es-PE" dirty="0"/>
              <a:t>Pasos para realizar una entrevista empática</a:t>
            </a:r>
            <a:endParaRPr lang="es-ES" dirty="0"/>
          </a:p>
        </p:txBody>
      </p:sp>
      <p:sp>
        <p:nvSpPr>
          <p:cNvPr id="2" name="Rectangle 1">
            <a:extLst>
              <a:ext uri="{FF2B5EF4-FFF2-40B4-BE49-F238E27FC236}">
                <a16:creationId xmlns:a16="http://schemas.microsoft.com/office/drawing/2014/main" id="{97FFC3EC-01A3-22E1-F8E0-C5E974AEC53A}"/>
              </a:ext>
            </a:extLst>
          </p:cNvPr>
          <p:cNvSpPr>
            <a:spLocks noChangeArrowheads="1"/>
          </p:cNvSpPr>
          <p:nvPr/>
        </p:nvSpPr>
        <p:spPr bwMode="auto">
          <a:xfrm>
            <a:off x="609600" y="2374436"/>
            <a:ext cx="948574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60363" marR="0" lvl="0" indent="-360363" algn="l" defTabSz="914400" rtl="0" eaLnBrk="0" fontAlgn="base" latinLnBrk="0" hangingPunct="0">
              <a:lnSpc>
                <a:spcPct val="100000"/>
              </a:lnSpc>
              <a:spcBef>
                <a:spcPct val="0"/>
              </a:spcBef>
              <a:spcAft>
                <a:spcPct val="0"/>
              </a:spcAft>
              <a:buClrTx/>
              <a:buSzTx/>
              <a:buFontTx/>
              <a:buChar char="•"/>
            </a:pPr>
            <a:r>
              <a:rPr kumimoji="0" lang="es-PE" altLang="es-PE" sz="2400" b="1" i="0" u="none" strike="noStrike" cap="none" normalizeH="0" baseline="0" dirty="0">
                <a:ln>
                  <a:noFill/>
                </a:ln>
                <a:solidFill>
                  <a:schemeClr val="bg1"/>
                </a:solidFill>
                <a:effectLst/>
                <a:latin typeface="Arial" panose="020B0604020202020204" pitchFamily="34" charset="0"/>
              </a:rPr>
              <a:t>Definir el objetivo</a:t>
            </a:r>
            <a:br>
              <a:rPr kumimoji="0" lang="es-PE" altLang="es-PE" sz="2400" b="0" i="0" u="none" strike="noStrike" cap="none" normalizeH="0" baseline="0" dirty="0">
                <a:ln>
                  <a:noFill/>
                </a:ln>
                <a:solidFill>
                  <a:schemeClr val="bg1"/>
                </a:solidFill>
                <a:effectLst/>
                <a:latin typeface="Arial" panose="020B0604020202020204" pitchFamily="34" charset="0"/>
              </a:rPr>
            </a:br>
            <a:r>
              <a:rPr kumimoji="0" lang="es-PE" altLang="es-PE" sz="2400" b="0" i="0" u="none" strike="noStrike" cap="none" normalizeH="0" baseline="0" dirty="0">
                <a:ln>
                  <a:noFill/>
                </a:ln>
                <a:solidFill>
                  <a:schemeClr val="bg1"/>
                </a:solidFill>
                <a:effectLst/>
                <a:latin typeface="Arial" panose="020B0604020202020204" pitchFamily="34" charset="0"/>
              </a:rPr>
              <a:t>Qué problema se quiere entender. </a:t>
            </a:r>
          </a:p>
          <a:p>
            <a:pPr marL="360363" marR="0" lvl="0" indent="-360363" algn="l" defTabSz="914400" rtl="0" eaLnBrk="0" fontAlgn="base" latinLnBrk="0" hangingPunct="0">
              <a:lnSpc>
                <a:spcPct val="100000"/>
              </a:lnSpc>
              <a:spcBef>
                <a:spcPct val="0"/>
              </a:spcBef>
              <a:spcAft>
                <a:spcPct val="0"/>
              </a:spcAft>
              <a:buClrTx/>
              <a:buSzTx/>
              <a:buFontTx/>
              <a:buChar char="•"/>
            </a:pPr>
            <a:r>
              <a:rPr kumimoji="0" lang="es-PE" altLang="es-PE" sz="2400" b="1" i="0" u="none" strike="noStrike" cap="none" normalizeH="0" baseline="0" dirty="0">
                <a:ln>
                  <a:noFill/>
                </a:ln>
                <a:solidFill>
                  <a:schemeClr val="bg1"/>
                </a:solidFill>
                <a:effectLst/>
                <a:latin typeface="Arial" panose="020B0604020202020204" pitchFamily="34" charset="0"/>
              </a:rPr>
              <a:t>Elegir a los usuarios</a:t>
            </a:r>
            <a:br>
              <a:rPr kumimoji="0" lang="es-PE" altLang="es-PE" sz="2400" b="0" i="0" u="none" strike="noStrike" cap="none" normalizeH="0" baseline="0" dirty="0">
                <a:ln>
                  <a:noFill/>
                </a:ln>
                <a:solidFill>
                  <a:schemeClr val="bg1"/>
                </a:solidFill>
                <a:effectLst/>
                <a:latin typeface="Arial" panose="020B0604020202020204" pitchFamily="34" charset="0"/>
              </a:rPr>
            </a:br>
            <a:r>
              <a:rPr kumimoji="0" lang="es-PE" altLang="es-PE" sz="2400" b="0" i="0" u="none" strike="noStrike" cap="none" normalizeH="0" baseline="0" dirty="0">
                <a:ln>
                  <a:noFill/>
                </a:ln>
                <a:solidFill>
                  <a:schemeClr val="bg1"/>
                </a:solidFill>
                <a:effectLst/>
                <a:latin typeface="Arial" panose="020B0604020202020204" pitchFamily="34" charset="0"/>
              </a:rPr>
              <a:t>Personas que viven el problema. </a:t>
            </a:r>
          </a:p>
          <a:p>
            <a:pPr marL="360363" marR="0" lvl="0" indent="-360363" algn="l" defTabSz="914400" rtl="0" eaLnBrk="0" fontAlgn="base" latinLnBrk="0" hangingPunct="0">
              <a:lnSpc>
                <a:spcPct val="100000"/>
              </a:lnSpc>
              <a:spcBef>
                <a:spcPct val="0"/>
              </a:spcBef>
              <a:spcAft>
                <a:spcPct val="0"/>
              </a:spcAft>
              <a:buClrTx/>
              <a:buSzTx/>
              <a:buFontTx/>
              <a:buChar char="•"/>
            </a:pPr>
            <a:r>
              <a:rPr kumimoji="0" lang="es-PE" altLang="es-PE" sz="2400" b="1" i="0" u="none" strike="noStrike" cap="none" normalizeH="0" baseline="0" dirty="0">
                <a:ln>
                  <a:noFill/>
                </a:ln>
                <a:solidFill>
                  <a:schemeClr val="bg1"/>
                </a:solidFill>
                <a:effectLst/>
                <a:latin typeface="Arial" panose="020B0604020202020204" pitchFamily="34" charset="0"/>
              </a:rPr>
              <a:t>Preparar preguntas abiertas</a:t>
            </a:r>
            <a:r>
              <a:rPr kumimoji="0" lang="es-PE" altLang="es-PE" sz="2400" b="0" i="0" u="none" strike="noStrike" cap="none" normalizeH="0" baseline="0" dirty="0">
                <a:ln>
                  <a:noFill/>
                </a:ln>
                <a:solidFill>
                  <a:schemeClr val="bg1"/>
                </a:solidFill>
                <a:effectLst/>
                <a:latin typeface="Arial" panose="020B0604020202020204" pitchFamily="34" charset="0"/>
              </a:rPr>
              <a:t> </a:t>
            </a:r>
          </a:p>
          <a:p>
            <a:pPr marL="360363" marR="0" lvl="0" indent="-360363" algn="l" defTabSz="914400" rtl="0" eaLnBrk="0" fontAlgn="base" latinLnBrk="0" hangingPunct="0">
              <a:lnSpc>
                <a:spcPct val="100000"/>
              </a:lnSpc>
              <a:spcBef>
                <a:spcPct val="0"/>
              </a:spcBef>
              <a:spcAft>
                <a:spcPct val="0"/>
              </a:spcAft>
              <a:buClrTx/>
              <a:buSzTx/>
              <a:buFontTx/>
              <a:buChar char="•"/>
            </a:pPr>
            <a:r>
              <a:rPr kumimoji="0" lang="es-PE" altLang="es-PE" sz="2400" b="1" i="0" u="none" strike="noStrike" cap="none" normalizeH="0" baseline="0" dirty="0">
                <a:ln>
                  <a:noFill/>
                </a:ln>
                <a:solidFill>
                  <a:schemeClr val="bg1"/>
                </a:solidFill>
                <a:effectLst/>
                <a:latin typeface="Arial" panose="020B0604020202020204" pitchFamily="34" charset="0"/>
              </a:rPr>
              <a:t>Realizar la entrevista</a:t>
            </a:r>
            <a:br>
              <a:rPr kumimoji="0" lang="es-PE" altLang="es-PE" sz="2400" b="0" i="0" u="none" strike="noStrike" cap="none" normalizeH="0" baseline="0" dirty="0">
                <a:ln>
                  <a:noFill/>
                </a:ln>
                <a:solidFill>
                  <a:schemeClr val="bg1"/>
                </a:solidFill>
                <a:effectLst/>
                <a:latin typeface="Arial" panose="020B0604020202020204" pitchFamily="34" charset="0"/>
              </a:rPr>
            </a:br>
            <a:r>
              <a:rPr kumimoji="0" lang="es-PE" altLang="es-PE" sz="2400" b="0" i="0" u="none" strike="noStrike" cap="none" normalizeH="0" baseline="0" dirty="0">
                <a:ln>
                  <a:noFill/>
                </a:ln>
                <a:solidFill>
                  <a:schemeClr val="bg1"/>
                </a:solidFill>
                <a:effectLst/>
                <a:latin typeface="Arial" panose="020B0604020202020204" pitchFamily="34" charset="0"/>
              </a:rPr>
              <a:t>Escuchar más que hablar. </a:t>
            </a:r>
          </a:p>
          <a:p>
            <a:pPr marL="360363" marR="0" lvl="0" indent="-360363" algn="l" defTabSz="914400" rtl="0" eaLnBrk="0" fontAlgn="base" latinLnBrk="0" hangingPunct="0">
              <a:lnSpc>
                <a:spcPct val="100000"/>
              </a:lnSpc>
              <a:spcBef>
                <a:spcPct val="0"/>
              </a:spcBef>
              <a:spcAft>
                <a:spcPct val="0"/>
              </a:spcAft>
              <a:buClrTx/>
              <a:buSzTx/>
              <a:buFontTx/>
              <a:buChar char="•"/>
            </a:pPr>
            <a:r>
              <a:rPr kumimoji="0" lang="es-PE" altLang="es-PE" sz="2400" b="1" i="0" u="none" strike="noStrike" cap="none" normalizeH="0" baseline="0" dirty="0">
                <a:ln>
                  <a:noFill/>
                </a:ln>
                <a:solidFill>
                  <a:schemeClr val="bg1"/>
                </a:solidFill>
                <a:effectLst/>
                <a:latin typeface="Arial" panose="020B0604020202020204" pitchFamily="34" charset="0"/>
              </a:rPr>
              <a:t>Registrar información</a:t>
            </a:r>
            <a:br>
              <a:rPr kumimoji="0" lang="es-PE" altLang="es-PE" sz="2400" b="0" i="0" u="none" strike="noStrike" cap="none" normalizeH="0" baseline="0" dirty="0">
                <a:ln>
                  <a:noFill/>
                </a:ln>
                <a:solidFill>
                  <a:schemeClr val="bg1"/>
                </a:solidFill>
                <a:effectLst/>
                <a:latin typeface="Arial" panose="020B0604020202020204" pitchFamily="34" charset="0"/>
              </a:rPr>
            </a:br>
            <a:r>
              <a:rPr kumimoji="0" lang="es-PE" altLang="es-PE" sz="2400" b="0" i="0" u="none" strike="noStrike" cap="none" normalizeH="0" baseline="0" dirty="0">
                <a:ln>
                  <a:noFill/>
                </a:ln>
                <a:solidFill>
                  <a:schemeClr val="bg1"/>
                </a:solidFill>
                <a:effectLst/>
                <a:latin typeface="Arial" panose="020B0604020202020204" pitchFamily="34" charset="0"/>
              </a:rPr>
              <a:t>Notas, audios o observaciones. </a:t>
            </a:r>
          </a:p>
          <a:p>
            <a:pPr marL="360363" marR="0" lvl="0" indent="-360363" algn="l" defTabSz="914400" rtl="0" eaLnBrk="0" fontAlgn="base" latinLnBrk="0" hangingPunct="0">
              <a:lnSpc>
                <a:spcPct val="100000"/>
              </a:lnSpc>
              <a:spcBef>
                <a:spcPct val="0"/>
              </a:spcBef>
              <a:spcAft>
                <a:spcPct val="0"/>
              </a:spcAft>
              <a:buClrTx/>
              <a:buSzTx/>
              <a:buFontTx/>
              <a:buChar char="•"/>
            </a:pPr>
            <a:r>
              <a:rPr kumimoji="0" lang="es-PE" altLang="es-PE" sz="2400" b="1" i="0" u="none" strike="noStrike" cap="none" normalizeH="0" baseline="0" dirty="0">
                <a:ln>
                  <a:noFill/>
                </a:ln>
                <a:solidFill>
                  <a:schemeClr val="bg1"/>
                </a:solidFill>
                <a:effectLst/>
                <a:latin typeface="Arial" panose="020B0604020202020204" pitchFamily="34" charset="0"/>
              </a:rPr>
              <a:t>Analizar hallazgos</a:t>
            </a:r>
            <a:br>
              <a:rPr kumimoji="0" lang="es-PE" altLang="es-PE" sz="2400" b="0" i="0" u="none" strike="noStrike" cap="none" normalizeH="0" baseline="0" dirty="0">
                <a:ln>
                  <a:noFill/>
                </a:ln>
                <a:solidFill>
                  <a:schemeClr val="bg1"/>
                </a:solidFill>
                <a:effectLst/>
                <a:latin typeface="Arial" panose="020B0604020202020204" pitchFamily="34" charset="0"/>
              </a:rPr>
            </a:br>
            <a:r>
              <a:rPr kumimoji="0" lang="es-PE" altLang="es-PE" sz="2400" b="0" i="0" u="none" strike="noStrike" cap="none" normalizeH="0" baseline="0" dirty="0">
                <a:ln>
                  <a:noFill/>
                </a:ln>
                <a:solidFill>
                  <a:schemeClr val="bg1"/>
                </a:solidFill>
                <a:effectLst/>
                <a:latin typeface="Arial" panose="020B0604020202020204" pitchFamily="34" charset="0"/>
              </a:rPr>
              <a:t>Identificar patrones y necesidades. </a:t>
            </a:r>
          </a:p>
        </p:txBody>
      </p:sp>
    </p:spTree>
    <p:extLst>
      <p:ext uri="{BB962C8B-B14F-4D97-AF65-F5344CB8AC3E}">
        <p14:creationId xmlns:p14="http://schemas.microsoft.com/office/powerpoint/2010/main" val="2523878609"/>
      </p:ext>
    </p:extLst>
  </p:cSld>
  <p:clrMapOvr>
    <a:masterClrMapping/>
  </p:clrMapOvr>
</p:sld>
</file>

<file path=ppt/theme/theme1.xml><?xml version="1.0" encoding="utf-8"?>
<a:theme xmlns:a="http://schemas.openxmlformats.org/drawingml/2006/main" name="Personalizar">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72332797_TF78853419_Win32" id="{89881BBC-4720-4DBD-B653-230ED84EDDDD}" vid="{D5D0700E-9D65-401B-B37B-B3D39C01EE2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DB9E12-8AC3-4138-BF4D-720A5525AB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4B194E-8B30-4377-8C59-ECFB902D2A26}">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C21FFAC0-05A2-416A-B06C-C248395482CF}">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{9ACFF42E-6EFC-4081-942F-FB4F28D1657B}TFd3b75063-ff25-434d-b12c-efeaf07d16c3e7f35a69_win32-0d75b5563924</Template>
  <TotalTime>654</TotalTime>
  <Words>767</Words>
  <Application>Microsoft Office PowerPoint</Application>
  <PresentationFormat>Panorámica</PresentationFormat>
  <Paragraphs>61</Paragraphs>
  <Slides>15</Slides>
  <Notes>13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Arial</vt:lpstr>
      <vt:lpstr>Calibri</vt:lpstr>
      <vt:lpstr>Franklin Gothic Book</vt:lpstr>
      <vt:lpstr>Franklin Gothic Demi</vt:lpstr>
      <vt:lpstr>Personalizar</vt:lpstr>
      <vt:lpstr>Aplicamos la metodología del Design Thinking </vt:lpstr>
      <vt:lpstr>Presentación de PowerPoint</vt:lpstr>
      <vt:lpstr>Los principios fundamentales del Design Thinking </vt:lpstr>
      <vt:lpstr>Presentación de PowerPoint</vt:lpstr>
      <vt:lpstr>Presentación de PowerPoint</vt:lpstr>
      <vt:lpstr>Fase Empatizar</vt:lpstr>
      <vt:lpstr>Presentación de PowerPoint</vt:lpstr>
      <vt:lpstr>Presentación de PowerPoint</vt:lpstr>
      <vt:lpstr>https://www.youtube.com/watch?v=O0JGeM5VLY4&amp;list=PLmKjPPxRY0j4lH1gUzMqIkNWdyeBdV0y0</vt:lpstr>
      <vt:lpstr>Entrevista empática en Design Thinking</vt:lpstr>
      <vt:lpstr>¿En qué consiste?</vt:lpstr>
      <vt:lpstr>Objetivos de la entrevista empática</vt:lpstr>
      <vt:lpstr>Presentación de PowerPoint</vt:lpstr>
      <vt:lpstr>¿En qué consiste?</vt:lpstr>
      <vt:lpstr>Pasos para realizar una entrevista empática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ARIANA HERVIAS SALAS</dc:creator>
  <cp:lastModifiedBy>ARIANA HERVIAS SALAS</cp:lastModifiedBy>
  <cp:revision>4</cp:revision>
  <dcterms:created xsi:type="dcterms:W3CDTF">2026-04-16T01:44:26Z</dcterms:created>
  <dcterms:modified xsi:type="dcterms:W3CDTF">2026-04-16T12:38:28Z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