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5" r:id="rId8"/>
    <p:sldId id="276" r:id="rId9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23541-D669-6297-B76F-F8F706790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3913CE-B6AD-358E-4BD8-223DD2570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A4FA4F-1668-7445-1A67-DC0EC459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494F2-67A7-6AB2-4825-E6925D2FE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136D5-E976-931E-8D36-1AB30076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9450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FEABE4-8185-28A8-355B-F8F48DC6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0A681-953A-8263-A116-B094B8B29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E3E6A4-83B6-023D-A294-2D4E68D93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8A1995-C6E3-BDD9-08DA-FD0F5CB45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4CE536-96C3-CEBA-0FBA-078586766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153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9CF9A-189C-9A36-8924-C5E37CFB2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649846-AFFF-3390-E742-B49DAB2A0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B2B49F-4CB3-1E0D-6128-87502CF87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4AA1AA-FFF4-75C1-E552-68715B8A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9A908-489A-EE1D-8042-872D2BC7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2791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EBFD5-6033-C113-674F-426D0A421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B43675-5AA1-31F1-564F-011B62693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9AF482-3854-D70B-9C1B-CDC4543FC7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157B9E-630D-A55B-636B-E92960498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8CA03C-61B8-0591-2430-6BBC1F59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BC09C1-3805-6D67-AA7E-0A9013732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63188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308DC-B6DA-5788-1B8E-409249C45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8AD0C6-F26B-C14A-F943-98A0DCF7F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1159DC-5476-91AF-FE95-B0DF316C4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34586FF-16F7-2483-003D-80162ABD0D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35B32E-A3EF-3B87-8824-DD7942E4E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CBC2B02-1194-F5F0-B0AE-DD272DE75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C2AE5AE-DA35-0FEF-8716-827A43934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DAF88AA-4608-BD90-9284-8A16A757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36544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E97DA-FC6B-95C8-6CA3-247388D9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E1D1BA3-3732-6BAD-B817-47E5578B0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E883AD-542A-DC6C-4222-1DEAB2329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0B1D28-C0A5-9B25-250F-C8F3C6DA7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56840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1193E2A-FB77-D4BB-0C26-35CB07EDB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9D62940-F4CC-AFB2-B384-A68817702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644049-3E17-68CE-1E0D-2BAE3EBCD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6506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52394-2B50-6B5B-6F0F-954EEF183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37444-4953-7F68-7C95-BE9B8DB5B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F30D55-EBFF-0E62-202E-27EA63325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4EEEDF-FD3C-5466-C015-82CC80BFF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C1ABA7-79E8-70E7-80F4-032B2B249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3626B9-0663-B798-CE9C-4E1DA282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78243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E9270-F283-E40F-02A5-73D792A7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DF3BFEC-9B02-83E8-1885-CC91AEAB1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71FB04-FD23-AF3B-C402-8F53ADA00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DF4FA6-2F73-4F16-38DA-0007510F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0690D6-5071-BB74-BB8E-9FF95B7A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ABD61E-3558-C0C4-2CBD-C125932AE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635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8AB16-E961-DF22-133C-769D29456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30F184-1718-C142-4548-A7B92217A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4B129A-11F4-6EDE-DDDD-79CED85B1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8E8B19-5C03-45D8-E2ED-6418DD37B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90CCE0-7F6F-063A-AE98-78F6CB55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5174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4B8F71-C2CB-C912-F90C-3E25D70D92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EA61D6C-C528-7CB3-D32C-EB357FC8A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2D1EB1-BEA2-55AC-75B6-24A33BE80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1B99D3-707D-6756-010A-0EA142EE5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6C5E7-9D4B-2443-C7FB-B4D45CDFB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10079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C4EDDF-AFA6-6AAD-C747-076D8A7BF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A17B9E-60C3-450D-1FED-537B0CEE7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E6D922-5EA8-2C92-6708-4AD42926E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A48D8-D658-451B-A979-73F3735BB23B}" type="datetimeFigureOut">
              <a:rPr lang="es-PE" smtClean="0"/>
              <a:t>20/04/2026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0AB290-BBFA-5F65-9B62-F2957CD44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B257D3-0B7D-86DB-1BB3-B3AB6DC2CB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265F6-A508-4C60-9A49-D493D71AE2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02663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D5FFA-E6FF-962C-31F6-25370173B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11FE4F-2E06-06B3-FE89-8AB4277D7C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AE49A59-9AB3-7A91-9692-24F25519DEDD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43CAD3C4-24FF-4FA9-6632-114CCAB02491}"/>
              </a:ext>
            </a:extLst>
          </p:cNvPr>
          <p:cNvGrpSpPr/>
          <p:nvPr/>
        </p:nvGrpSpPr>
        <p:grpSpPr>
          <a:xfrm>
            <a:off x="-19004" y="0"/>
            <a:ext cx="12211004" cy="6091237"/>
            <a:chOff x="-19004" y="0"/>
            <a:chExt cx="12211004" cy="609123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C5DC093E-761E-3A03-6579-26B61117C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9004" y="0"/>
              <a:ext cx="12211004" cy="6091237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B1A858F5-6470-C8F6-BC34-D369DEAEAAD5}"/>
                </a:ext>
              </a:extLst>
            </p:cNvPr>
            <p:cNvSpPr/>
            <p:nvPr/>
          </p:nvSpPr>
          <p:spPr>
            <a:xfrm>
              <a:off x="6096000" y="4973780"/>
              <a:ext cx="5292436" cy="443345"/>
            </a:xfrm>
            <a:prstGeom prst="rect">
              <a:avLst/>
            </a:prstGeom>
            <a:solidFill>
              <a:srgbClr val="FF9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3200" dirty="0">
                  <a:solidFill>
                    <a:schemeClr val="tx1"/>
                  </a:solidFill>
                </a:rPr>
                <a:t>Mg. Freddy Hervias Vargas</a:t>
              </a:r>
              <a:endParaRPr lang="es-PE" sz="3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0050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F16CC-82D5-8392-0206-E374D40E8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AC9DCA-41A3-CABC-83A8-B3B91DE30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FC9D5B-B4D6-0DE1-53D2-250E0BC69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60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32033F53-F726-990C-ED47-C785EC94AB50}"/>
              </a:ext>
            </a:extLst>
          </p:cNvPr>
          <p:cNvSpPr/>
          <p:nvPr/>
        </p:nvSpPr>
        <p:spPr>
          <a:xfrm>
            <a:off x="0" y="4627418"/>
            <a:ext cx="12192000" cy="2230582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23168E-4396-95EA-EF0A-F820280F649F}"/>
              </a:ext>
            </a:extLst>
          </p:cNvPr>
          <p:cNvSpPr/>
          <p:nvPr/>
        </p:nvSpPr>
        <p:spPr>
          <a:xfrm>
            <a:off x="0" y="0"/>
            <a:ext cx="12192000" cy="4627418"/>
          </a:xfrm>
          <a:prstGeom prst="rect">
            <a:avLst/>
          </a:prstGeom>
          <a:solidFill>
            <a:srgbClr val="CFD3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290369E-0DEE-606B-D9C1-3AE343EE0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" y="0"/>
            <a:ext cx="10141527" cy="688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1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B7C54-49F7-3CED-9550-E8FC2A11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34A83B-7509-CCE5-688D-C42B7CF01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A1E423-AAAD-B928-D289-016911A57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500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25EEFC0-7A16-EB71-2842-E02203A8F0FA}"/>
              </a:ext>
            </a:extLst>
          </p:cNvPr>
          <p:cNvSpPr/>
          <p:nvPr/>
        </p:nvSpPr>
        <p:spPr>
          <a:xfrm>
            <a:off x="678873" y="4849091"/>
            <a:ext cx="9365672" cy="1787236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5D30D2B-A39A-B15C-D5AE-174012B7410C}"/>
              </a:ext>
            </a:extLst>
          </p:cNvPr>
          <p:cNvSpPr txBox="1"/>
          <p:nvPr/>
        </p:nvSpPr>
        <p:spPr>
          <a:xfrm>
            <a:off x="1004454" y="4865350"/>
            <a:ext cx="106195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/>
              <a:t>La creatividad es pensar en cosas nuevas.</a:t>
            </a:r>
          </a:p>
          <a:p>
            <a:r>
              <a:rPr lang="es-ES" sz="4400" b="1" dirty="0"/>
              <a:t>Innovar es hacer cosas nuevas.</a:t>
            </a:r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2021486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62E2B-5535-7E31-3D96-AAB03F35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AEC3D-6164-DEEC-9259-0E9660E06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CAD110-F92F-AD18-D161-E9066DA8C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6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74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BCAC7B1D-8290-ADF7-0362-1C1E57FFBBDF}"/>
              </a:ext>
            </a:extLst>
          </p:cNvPr>
          <p:cNvSpPr/>
          <p:nvPr/>
        </p:nvSpPr>
        <p:spPr>
          <a:xfrm>
            <a:off x="0" y="0"/>
            <a:ext cx="12192000" cy="693647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AA59DC-779B-818B-9265-3589FF9D8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" y="681037"/>
            <a:ext cx="11287125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464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46F51B6-C9E1-4D33-FAC5-96E6970E9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37" y="1152525"/>
            <a:ext cx="12030075" cy="45529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647F3F8-EC31-1888-F53C-3586F532B070}"/>
              </a:ext>
            </a:extLst>
          </p:cNvPr>
          <p:cNvSpPr/>
          <p:nvPr/>
        </p:nvSpPr>
        <p:spPr>
          <a:xfrm>
            <a:off x="0" y="0"/>
            <a:ext cx="12192000" cy="693647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90593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C4E140E-09FF-B3D9-7EE5-8FB100F7AB91}"/>
              </a:ext>
            </a:extLst>
          </p:cNvPr>
          <p:cNvSpPr/>
          <p:nvPr/>
        </p:nvSpPr>
        <p:spPr>
          <a:xfrm>
            <a:off x="0" y="1478801"/>
            <a:ext cx="12192000" cy="5379199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DDDAEB-8A85-B295-39EC-1306B3E7F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111"/>
            <a:ext cx="10515600" cy="1003419"/>
          </a:xfrm>
        </p:spPr>
        <p:txBody>
          <a:bodyPr>
            <a:normAutofit fontScale="90000"/>
          </a:bodyPr>
          <a:lstStyle/>
          <a:p>
            <a:r>
              <a:rPr lang="es-PE" sz="7200" b="1" dirty="0"/>
              <a:t>El enfoque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33144E-F7D8-8719-F448-25078887D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8971"/>
            <a:ext cx="10515600" cy="4351338"/>
          </a:xfrm>
        </p:spPr>
        <p:txBody>
          <a:bodyPr>
            <a:normAutofit/>
          </a:bodyPr>
          <a:lstStyle/>
          <a:p>
            <a:r>
              <a:rPr lang="es-ES" sz="3600" b="1" dirty="0"/>
              <a:t>Centrado en el usuario</a:t>
            </a:r>
            <a:r>
              <a:rPr lang="es-ES" sz="3600" dirty="0"/>
              <a:t>: Comienza y termina con las necesidades del usuario </a:t>
            </a:r>
          </a:p>
          <a:p>
            <a:r>
              <a:rPr lang="es-ES" sz="3600" b="1" dirty="0"/>
              <a:t>Basado en aprender haciendo</a:t>
            </a:r>
            <a:r>
              <a:rPr lang="es-ES" sz="3600" dirty="0"/>
              <a:t>: se trata de levantarse del escritorio, movilizar a la gente, salir de la zona de confort y ensuciarse las manos </a:t>
            </a:r>
          </a:p>
          <a:p>
            <a:r>
              <a:rPr lang="es-ES" sz="3600" b="1" dirty="0"/>
              <a:t>Experimental:</a:t>
            </a:r>
            <a:r>
              <a:rPr lang="es-ES" sz="3600" dirty="0"/>
              <a:t> Es un proceso no lineal que demanda flexibilidad y ansias de evolución constante</a:t>
            </a: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16485623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76</Words>
  <Application>Microsoft Office PowerPoint</Application>
  <PresentationFormat>Panorámica</PresentationFormat>
  <Paragraphs>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enfoque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Freddy Hervias</dc:creator>
  <cp:lastModifiedBy>ARIANA HERVIAS SALAS</cp:lastModifiedBy>
  <cp:revision>1</cp:revision>
  <dcterms:created xsi:type="dcterms:W3CDTF">2024-03-27T15:32:05Z</dcterms:created>
  <dcterms:modified xsi:type="dcterms:W3CDTF">2026-04-20T14:01:02Z</dcterms:modified>
</cp:coreProperties>
</file>