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cente" initials="D" lastIdx="2" clrIdx="0">
    <p:extLst>
      <p:ext uri="{19B8F6BF-5375-455C-9EA6-DF929625EA0E}">
        <p15:presenceInfo xmlns:p15="http://schemas.microsoft.com/office/powerpoint/2012/main" userId="Doc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3673A5"/>
    <a:srgbClr val="FFD3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38" autoAdjust="0"/>
  </p:normalViewPr>
  <p:slideViewPr>
    <p:cSldViewPr snapToGrid="0">
      <p:cViewPr varScale="1">
        <p:scale>
          <a:sx n="86" d="100"/>
          <a:sy n="86" d="100"/>
        </p:scale>
        <p:origin x="48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8B1C0-3660-4F5B-823B-EE68244810D6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E0D-70ED-4F10-917C-F1440B52740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395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CFFE-ABC2-3F5E-EA11-AE0834900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32993-9B8B-75AC-C5C8-4B4121A7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A775D-0EC0-30E4-D540-25AE588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70348E-4B66-ACF8-1463-F80582C8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8EE0A-233F-8F58-14FC-D81AF9D2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493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E946C-736E-4E4C-E870-2BF597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9D18F-1A0F-7484-10C3-78286A1E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165C4C-5B6B-AECB-C62F-EAFDB965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B9A480-6559-370A-DEEF-ED84D610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D58E2-D3D0-7FD6-BA6C-A8864F87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791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4E607-D20C-2D78-21F6-9355E05E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8A21E-0E87-8B37-B258-A88E24374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DE4B9-424E-71FE-6EDD-803AAB6F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492E4-3D70-1F66-5542-D09B3AAD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0E640-A15C-52AD-7853-53E6FC00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261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F4A72-320B-BB2B-7A41-B7B1910C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E17B6-5248-A4FE-E457-1833B9756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812100-51A4-5287-B371-78F6ED9E1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BD16B-FE08-ADFE-FE1B-CC00E333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571375-A87E-3686-78F8-BE9462BD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8A5C14-944D-1F5C-54D5-86CF1EB5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1293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37C06-C637-830C-5BFE-A1772530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9D010-7E5F-E148-E227-3535CA700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E67991-BBFF-D604-8E87-C019FA30D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6AF814-D13B-24C5-1041-D63E5152B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59B5CBD-B40F-0FA7-1AA7-9A70183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B9C760-74B9-409A-D7FE-B51AC6C0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99B33-670D-AD7D-2B95-45934092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031E29-0AD5-F39E-BF5B-B82B1F7E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554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CEC8-26C1-641F-F343-A9E56A1E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0B8759-5E28-9F45-5782-D7241A12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83F6E-D3FF-2CB2-3F51-F633B1D1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41C51-B05C-9B78-8D46-80101827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787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0A7322-0BB4-D2BB-EF4D-E75177D2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290C4-AC32-982A-6A28-85307FDB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975533-5871-B8C7-CCD6-B063977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344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E3CAD-9D6E-B507-EEFF-D75036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3303B-F7C5-2478-E1BE-2503962E3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E426C-C90A-C244-65D0-510DEE32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4DA749-B92D-66E6-8AE3-7B58EEAA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EB02EF-F629-6908-1F44-3A9DF34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759968-31CA-12CD-FFD7-2C2DA9A8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70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0CD7-3575-FF06-6662-F229356F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3A87F2-3E27-B342-2702-62D5A75EA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3A5C57-B758-1A77-E7E2-1B9A2AD0A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4D293-1C59-3D87-5076-30DDCB4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4FDD22-E5F0-046E-B5BF-DCC9100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59A546-D776-1A5E-66EF-BDFFBC2D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795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B1A4-AD9B-D39E-F1D2-70A1396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60CB55-A095-C4A3-9AA5-51A669001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7430C7-C64F-A114-9574-87BC0E1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5FDB1-C8DE-CD1E-992F-50FC6DB1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919FE-033A-8BBC-890E-1E9CBA92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05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E5FD54-EFC3-9BC9-4273-E6F08D4F4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2C0E89-A46B-6ACD-DBF1-041801B3E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034DF-6A08-6413-253C-DDA7E4AE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CC3E5-B9A6-9D4A-8D07-10857FF1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D350D9-F92A-690C-5A1B-5115CEFB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6977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742E2A-6CEA-B4BF-5FD4-5415FD85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3E2B76-9963-0165-6D0F-1D67E6E4C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831B6-8117-0410-6AF8-C3BCB4C32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CAE3-5D81-4520-B6F3-920BE83F421D}" type="datetimeFigureOut">
              <a:rPr lang="es-PE" smtClean="0"/>
              <a:t>7/05/2026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D57C07-A13C-216F-8A59-BE20D645C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BBB370-63F1-62A9-AB6C-95A833B2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ABFD4-E20C-4A66-9A22-3B38F76AE8C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61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1169407-F566-FAE0-E038-09E7FD5ACB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3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7A03BC-63B1-A93F-005B-643712FCBA8E}"/>
              </a:ext>
            </a:extLst>
          </p:cNvPr>
          <p:cNvSpPr/>
          <p:nvPr/>
        </p:nvSpPr>
        <p:spPr>
          <a:xfrm>
            <a:off x="10500852" y="827818"/>
            <a:ext cx="1691148" cy="79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/>
              <a:t>09</a:t>
            </a:r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91C59F-EC42-B3C4-4719-02040609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771" y="4296918"/>
            <a:ext cx="9146458" cy="1130249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rgbClr val="3673A5"/>
                </a:solidFill>
                <a:latin typeface="Arial Black" panose="020B0A04020102020204" pitchFamily="34" charset="0"/>
              </a:rPr>
              <a:t>ComboBox</a:t>
            </a:r>
            <a:endParaRPr lang="es-PE" sz="4000" b="1" dirty="0">
              <a:solidFill>
                <a:srgbClr val="3673A5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511F88E-8F4D-D1B3-4728-5D11A54235F8}"/>
              </a:ext>
            </a:extLst>
          </p:cNvPr>
          <p:cNvSpPr/>
          <p:nvPr/>
        </p:nvSpPr>
        <p:spPr>
          <a:xfrm>
            <a:off x="0" y="6626242"/>
            <a:ext cx="12192000" cy="231758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C997774-1A05-9955-440F-1D392C6275EB}"/>
              </a:ext>
            </a:extLst>
          </p:cNvPr>
          <p:cNvSpPr/>
          <p:nvPr/>
        </p:nvSpPr>
        <p:spPr>
          <a:xfrm>
            <a:off x="981871" y="6782539"/>
            <a:ext cx="10058400" cy="88777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C78FC86-F184-8F63-4B24-028079AE3DA4}"/>
              </a:ext>
            </a:extLst>
          </p:cNvPr>
          <p:cNvSpPr txBox="1">
            <a:spLocks/>
          </p:cNvSpPr>
          <p:nvPr/>
        </p:nvSpPr>
        <p:spPr>
          <a:xfrm>
            <a:off x="1522771" y="5034577"/>
            <a:ext cx="9146458" cy="1130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Checkbutton</a:t>
            </a:r>
            <a:r>
              <a:rPr lang="es-P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Tkinter</a:t>
            </a:r>
          </a:p>
        </p:txBody>
      </p:sp>
      <p:pic>
        <p:nvPicPr>
          <p:cNvPr id="14" name="Picture 2" descr="Logotipo de Python, símbolo, significado, historia, PNG, marca">
            <a:extLst>
              <a:ext uri="{FF2B5EF4-FFF2-40B4-BE49-F238E27FC236}">
                <a16:creationId xmlns:a16="http://schemas.microsoft.com/office/drawing/2014/main" id="{12E85115-0432-2BB2-41E8-1945BF2D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51" y="831516"/>
            <a:ext cx="5556865" cy="3125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77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AB29EF53-0A06-D0EB-65D6-399D5B1FFCF5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55B47-5648-09DE-74B5-A3A4C306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012" y="1059232"/>
            <a:ext cx="7755384" cy="4553104"/>
          </a:xfrm>
        </p:spPr>
        <p:txBody>
          <a:bodyPr>
            <a:normAutofit fontScale="90000"/>
          </a:bodyPr>
          <a:lstStyle/>
          <a:p>
            <a:br>
              <a:rPr lang="es-ES" sz="4900" b="1" dirty="0">
                <a:solidFill>
                  <a:srgbClr val="FF0000"/>
                </a:solidFill>
              </a:rPr>
            </a:br>
            <a:r>
              <a:rPr lang="es-ES" dirty="0"/>
              <a:t>Es un control que permite </a:t>
            </a:r>
            <a:r>
              <a:rPr lang="es-ES" b="1" dirty="0"/>
              <a:t>seleccionar varias opciones a la vez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Cada opción funciona de manera independiente </a:t>
            </a:r>
            <a:br>
              <a:rPr lang="es-ES" dirty="0"/>
            </a:br>
            <a:r>
              <a:rPr lang="es-ES" dirty="0"/>
              <a:t>Usa una variable llamada </a:t>
            </a:r>
            <a:r>
              <a:rPr lang="es-ES" b="1" dirty="0" err="1"/>
              <a:t>IntVar</a:t>
            </a:r>
            <a:r>
              <a:rPr lang="es-ES" b="1" dirty="0"/>
              <a:t>()</a:t>
            </a:r>
            <a:r>
              <a:rPr lang="es-ES" dirty="0"/>
              <a:t> </a:t>
            </a:r>
            <a:br>
              <a:rPr lang="es-ES" dirty="0"/>
            </a:br>
            <a:r>
              <a:rPr lang="es-ES" b="1" dirty="0"/>
              <a:t>Ejemplo real:</a:t>
            </a:r>
            <a:br>
              <a:rPr lang="es-ES" dirty="0"/>
            </a:br>
            <a:r>
              <a:rPr lang="es-ES" dirty="0"/>
              <a:t>✔ Elegir cursos</a:t>
            </a:r>
            <a:br>
              <a:rPr lang="es-ES" dirty="0"/>
            </a:br>
            <a:r>
              <a:rPr lang="es-ES" dirty="0"/>
              <a:t>✔ Seleccionar productos en una tienda</a:t>
            </a:r>
            <a:br>
              <a:rPr lang="es-ES" dirty="0"/>
            </a:b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1C33445-E7D4-A6D1-EDF7-110D429AFB19}"/>
              </a:ext>
            </a:extLst>
          </p:cNvPr>
          <p:cNvSpPr/>
          <p:nvPr/>
        </p:nvSpPr>
        <p:spPr>
          <a:xfrm>
            <a:off x="981871" y="6764783"/>
            <a:ext cx="10058400" cy="106533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26" name="Picture 2" descr="python - Check a specific checkbox with tkinter - Stack Overflow">
            <a:extLst>
              <a:ext uri="{FF2B5EF4-FFF2-40B4-BE49-F238E27FC236}">
                <a16:creationId xmlns:a16="http://schemas.microsoft.com/office/drawing/2014/main" id="{E1B56D26-586E-E06A-2A96-8640B8634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396" y="1451499"/>
            <a:ext cx="3279146" cy="376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49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00AE7-885F-11C5-9ECA-0564B7A3E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6018"/>
            <a:ext cx="10515600" cy="802165"/>
          </a:xfrm>
        </p:spPr>
        <p:txBody>
          <a:bodyPr/>
          <a:lstStyle/>
          <a:p>
            <a:pPr marL="0" indent="0">
              <a:buNone/>
            </a:pPr>
            <a:r>
              <a:rPr lang="es-PE" sz="4400" b="1" dirty="0">
                <a:solidFill>
                  <a:srgbClr val="FF0000"/>
                </a:solidFill>
              </a:rPr>
              <a:t>¿Cómo funciona?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68946B-3ED7-67EF-9473-6D70A50E61BE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C7504C-0071-23E0-6606-927BEBCCBF79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A87CFB-9958-04D0-F7CB-413AA13F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648" y="1615736"/>
            <a:ext cx="8576750" cy="223693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E192498-CDFC-4442-743F-78B49146C7B3}"/>
              </a:ext>
            </a:extLst>
          </p:cNvPr>
          <p:cNvSpPr txBox="1"/>
          <p:nvPr/>
        </p:nvSpPr>
        <p:spPr>
          <a:xfrm>
            <a:off x="1257079" y="4137229"/>
            <a:ext cx="9507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Explicación:</a:t>
            </a:r>
            <a:endParaRPr lang="es-ES" dirty="0"/>
          </a:p>
          <a:p>
            <a:r>
              <a:rPr lang="es-ES" dirty="0" err="1"/>
              <a:t>IntVar</a:t>
            </a:r>
            <a:r>
              <a:rPr lang="es-ES" dirty="0"/>
              <a:t>() → guarda el valor </a:t>
            </a:r>
          </a:p>
          <a:p>
            <a:r>
              <a:rPr lang="es-ES" dirty="0" err="1"/>
              <a:t>text</a:t>
            </a:r>
            <a:r>
              <a:rPr lang="es-ES" dirty="0"/>
              <a:t> → lo que ve el usuario </a:t>
            </a:r>
          </a:p>
          <a:p>
            <a:r>
              <a:rPr lang="es-ES" dirty="0"/>
              <a:t>variable → conecta con la opción </a:t>
            </a:r>
          </a:p>
          <a:p>
            <a:r>
              <a:rPr lang="es-ES" dirty="0"/>
              <a:t>📌 Valores:</a:t>
            </a:r>
          </a:p>
          <a:p>
            <a:r>
              <a:rPr lang="es-ES" dirty="0"/>
              <a:t>0 = no seleccionado </a:t>
            </a:r>
          </a:p>
          <a:p>
            <a:r>
              <a:rPr lang="es-ES" dirty="0"/>
              <a:t>1 = seleccionado 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077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8F87E91-9343-8488-7FD4-9FB9F77DF8EC}"/>
              </a:ext>
            </a:extLst>
          </p:cNvPr>
          <p:cNvSpPr/>
          <p:nvPr/>
        </p:nvSpPr>
        <p:spPr>
          <a:xfrm>
            <a:off x="1" y="11096"/>
            <a:ext cx="6498454" cy="65361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F61B193-7E5F-2F2B-CEDC-103CC4EB9E02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A16FE41-298C-B26F-80F5-83DBFE517EC1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65CF60-F10E-F931-C6EC-1688E6D4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321" y="1026647"/>
            <a:ext cx="3749365" cy="21414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2B2AB42-1B24-2DED-5146-46468A9A3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56" y="603681"/>
            <a:ext cx="6605778" cy="54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FB2AAC-1581-01FA-878C-EB4A2376BAF2}"/>
              </a:ext>
            </a:extLst>
          </p:cNvPr>
          <p:cNvSpPr/>
          <p:nvPr/>
        </p:nvSpPr>
        <p:spPr>
          <a:xfrm flipH="1">
            <a:off x="1171851" y="0"/>
            <a:ext cx="3746377" cy="65361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C8532BB-3B91-1F90-9DE0-5741BB9FE4D8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32430FE-B76D-B2A7-D721-B984067B31EE}"/>
              </a:ext>
            </a:extLst>
          </p:cNvPr>
          <p:cNvSpPr/>
          <p:nvPr/>
        </p:nvSpPr>
        <p:spPr>
          <a:xfrm>
            <a:off x="981871" y="6738151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9940C9F-5C1E-A2EB-605D-6136431B3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01" y="3379592"/>
            <a:ext cx="4699546" cy="269912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8A8488A-AD4D-30F1-BC6F-4073D9191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071" y="779279"/>
            <a:ext cx="5672727" cy="529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2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7244F63-CFD2-9BEF-DB87-46E1FE573B8C}"/>
              </a:ext>
            </a:extLst>
          </p:cNvPr>
          <p:cNvSpPr/>
          <p:nvPr/>
        </p:nvSpPr>
        <p:spPr>
          <a:xfrm>
            <a:off x="3009530" y="0"/>
            <a:ext cx="9182469" cy="65361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83482ED-1F1E-2E69-7379-075A9E5A82F3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6365D76-A469-6A93-0E67-9F86040AACC1}"/>
              </a:ext>
            </a:extLst>
          </p:cNvPr>
          <p:cNvSpPr/>
          <p:nvPr/>
        </p:nvSpPr>
        <p:spPr>
          <a:xfrm>
            <a:off x="981871" y="6724834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3225AE-9E7A-8DD7-49AF-53E2905AC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832" y="714856"/>
            <a:ext cx="4101631" cy="255212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4B06DB-53DD-4ECE-1CFD-D7054D8EE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639" y="321815"/>
            <a:ext cx="3668764" cy="589033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B4B84E-D784-0BD2-4F2A-C99CDCACF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025" y="3591018"/>
            <a:ext cx="5183246" cy="25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6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2242804B-D1E0-753A-DD92-98EE9B8FC382}"/>
              </a:ext>
            </a:extLst>
          </p:cNvPr>
          <p:cNvSpPr/>
          <p:nvPr/>
        </p:nvSpPr>
        <p:spPr>
          <a:xfrm>
            <a:off x="5513033" y="0"/>
            <a:ext cx="6678966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14CCCA-D2DD-AA06-8CDF-399CC6432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534" y="556326"/>
            <a:ext cx="5169779" cy="293638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7E0CC3B-34CD-3F3E-3873-481C22CA9362}"/>
              </a:ext>
            </a:extLst>
          </p:cNvPr>
          <p:cNvSpPr/>
          <p:nvPr/>
        </p:nvSpPr>
        <p:spPr>
          <a:xfrm>
            <a:off x="0" y="6560598"/>
            <a:ext cx="12191999" cy="297402"/>
          </a:xfrm>
          <a:prstGeom prst="rect">
            <a:avLst/>
          </a:prstGeom>
          <a:solidFill>
            <a:srgbClr val="367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4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D34582-9257-7B1E-7216-DC281F9928C8}"/>
              </a:ext>
            </a:extLst>
          </p:cNvPr>
          <p:cNvSpPr/>
          <p:nvPr/>
        </p:nvSpPr>
        <p:spPr>
          <a:xfrm>
            <a:off x="981871" y="6724834"/>
            <a:ext cx="10058400" cy="133166"/>
          </a:xfrm>
          <a:prstGeom prst="rect">
            <a:avLst/>
          </a:prstGeom>
          <a:solidFill>
            <a:srgbClr val="FFD3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8B94156-CF63-9C95-D3F4-46C1D6A87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39" y="556326"/>
            <a:ext cx="5809432" cy="486052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F15F750-D7CF-CAC3-70FC-709E7574A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261" y="3714976"/>
            <a:ext cx="5859100" cy="24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7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8BA3C60-FDC6-0F33-D14A-2DA4D935841B}"/>
              </a:ext>
            </a:extLst>
          </p:cNvPr>
          <p:cNvSpPr/>
          <p:nvPr/>
        </p:nvSpPr>
        <p:spPr>
          <a:xfrm>
            <a:off x="7062650" y="1065320"/>
            <a:ext cx="5129350" cy="46696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C2E7A0-EC8F-18A2-12A2-6F2425CEB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571" y="1808000"/>
            <a:ext cx="4472872" cy="285277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5868AA1-74C2-DA2A-672E-7AEDDF340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8" y="319860"/>
            <a:ext cx="6720912" cy="621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01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17590</TotalTime>
  <Words>82</Words>
  <Application>Microsoft Office PowerPoint</Application>
  <PresentationFormat>Panorámica</PresentationFormat>
  <Paragraphs>12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de Office</vt:lpstr>
      <vt:lpstr>ComboBox</vt:lpstr>
      <vt:lpstr> Es un control que permite seleccionar varias opciones a la vez  Cada opción funciona de manera independiente  Usa una variable llamada IntVar()  Ejemplo real: ✔ Elegir cursos ✔ Seleccionar productos en una tienda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ARIANA HERVIAS SALAS</cp:lastModifiedBy>
  <cp:revision>32</cp:revision>
  <dcterms:created xsi:type="dcterms:W3CDTF">2024-08-29T17:11:47Z</dcterms:created>
  <dcterms:modified xsi:type="dcterms:W3CDTF">2026-05-08T02:33:41Z</dcterms:modified>
</cp:coreProperties>
</file>