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88" r:id="rId5"/>
    <p:sldId id="273" r:id="rId6"/>
    <p:sldId id="275" r:id="rId7"/>
    <p:sldId id="259" r:id="rId8"/>
    <p:sldId id="282" r:id="rId9"/>
    <p:sldId id="287" r:id="rId10"/>
    <p:sldId id="283" r:id="rId11"/>
    <p:sldId id="284" r:id="rId12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12C8C85-51F0-491E-9774-3900AFEF0F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9492" autoAdjust="0"/>
  </p:normalViewPr>
  <p:slideViewPr>
    <p:cSldViewPr snapToGrid="0">
      <p:cViewPr varScale="1">
        <p:scale>
          <a:sx n="82" d="100"/>
          <a:sy n="82" d="100"/>
        </p:scale>
        <p:origin x="600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92" d="100"/>
          <a:sy n="92" d="100"/>
        </p:scale>
        <p:origin x="3732" y="3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s-ES" sz="1200"/>
            </a:lvl1pPr>
          </a:lstStyle>
          <a:p>
            <a:pPr rtl="0"/>
            <a:fld id="{CE7C3759-1457-46FB-8F72-9FC969C2E29E}" type="datetime1">
              <a:rPr lang="es-ES" smtClean="0"/>
              <a:t>01/05/2026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4F8EC8D-EF88-0275-F75C-A789924433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s-ES" sz="1200"/>
            </a:lvl1pPr>
          </a:lstStyle>
          <a:p>
            <a:pPr rtl="0"/>
            <a:fld id="{EF757874-EF65-4B61-B062-40C932C8129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s-ES"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s-ES" sz="1200"/>
            </a:lvl1pPr>
          </a:lstStyle>
          <a:p>
            <a:pPr rtl="0"/>
            <a:fld id="{7D9B200B-A8D1-468B-9DFE-62D3FE64DF4B}" type="datetime1">
              <a:rPr lang="es-ES" smtClean="0"/>
              <a:t>01/05/2026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es-ES"/>
            </a:defPPr>
          </a:lstStyle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es-ES"/>
            </a:def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s-ES"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s-ES" sz="1200"/>
            </a:lvl1pPr>
          </a:lstStyle>
          <a:p>
            <a:pPr rtl="0"/>
            <a:fld id="{6937E2AA-278D-0B48-A5DE-00B1FC5BDAF9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665593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8186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noProof="0" smtClean="0"/>
              <a:t>2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23399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noProof="0" smtClean="0"/>
              <a:t>3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60104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2272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031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407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6932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7588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ción de imagen 8">
            <a:extLst>
              <a:ext uri="{FF2B5EF4-FFF2-40B4-BE49-F238E27FC236}">
                <a16:creationId xmlns:a16="http://schemas.microsoft.com/office/drawing/2014/main" id="{D56268A4-B555-72BE-6160-318763ECA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12D44DBA-D665-923B-A38C-C68A9C039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noProof="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86000"/>
            <a:ext cx="9144000" cy="2286000"/>
          </a:xfrm>
        </p:spPr>
        <p:txBody>
          <a:bodyPr rtlCol="0" anchor="ctr" anchorCtr="0">
            <a:noAutofit/>
          </a:bodyPr>
          <a:lstStyle>
            <a:lvl1pPr algn="ctr">
              <a:defRPr lang="es-ES" sz="4400"/>
            </a:lvl1pPr>
          </a:lstStyle>
          <a:p>
            <a:pPr rtl="0"/>
            <a:r>
              <a:rPr lang="es-ES" noProof="0"/>
              <a:t>Haga clic para agregar un título</a:t>
            </a:r>
          </a:p>
        </p:txBody>
      </p:sp>
    </p:spTree>
    <p:extLst>
      <p:ext uri="{BB962C8B-B14F-4D97-AF65-F5344CB8AC3E}">
        <p14:creationId xmlns:p14="http://schemas.microsoft.com/office/powerpoint/2010/main" val="342467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i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38">
            <a:extLst>
              <a:ext uri="{FF2B5EF4-FFF2-40B4-BE49-F238E27FC236}">
                <a16:creationId xmlns:a16="http://schemas.microsoft.com/office/drawing/2014/main" id="{31550E6E-10D6-E75A-F6B1-8800DAC2C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02" b="780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3038" y="1457865"/>
            <a:ext cx="3200400" cy="4580626"/>
          </a:xfrm>
        </p:spPr>
        <p:txBody>
          <a:bodyPr rtlCol="0" anchor="t">
            <a:noAutofit/>
          </a:bodyPr>
          <a:lstStyle>
            <a:lvl1pPr algn="ctr">
              <a:defRPr lang="es-ES" sz="3600"/>
            </a:lvl1pPr>
          </a:lstStyle>
          <a:p>
            <a:pPr rtl="0"/>
            <a:r>
              <a:rPr lang="es-ES" noProof="0"/>
              <a:t>Haga clic para agregar un 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6287" y="1457864"/>
            <a:ext cx="4986068" cy="4580627"/>
          </a:xfrm>
        </p:spPr>
        <p:txBody>
          <a:bodyPr tIns="45720" rtlCol="0" anchor="t" anchorCtr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  <a:defRPr lang="es-ES" sz="2400"/>
            </a:lvl1pPr>
            <a:lvl2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lang="es-ES" sz="2000"/>
            </a:lvl2pPr>
            <a:lvl3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lang="es-ES" sz="1800"/>
            </a:lvl3pPr>
            <a:lvl4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lang="es-ES" sz="1600"/>
            </a:lvl4pPr>
            <a:lvl5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lang="es-ES" sz="1600"/>
            </a:lvl5pPr>
          </a:lstStyle>
          <a:p>
            <a:pPr lvl="0" rtl="0"/>
            <a:r>
              <a:rPr lang="es-ES" noProof="0" dirty="0"/>
              <a:t>Haga clic para agregar contenido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DE524E6-256B-444F-889B-C4E16C230803}" type="datetime1">
              <a:rPr lang="es-ES" noProof="0" smtClean="0"/>
              <a:t>01/05/2026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1438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8">
            <a:extLst>
              <a:ext uri="{FF2B5EF4-FFF2-40B4-BE49-F238E27FC236}">
                <a16:creationId xmlns:a16="http://schemas.microsoft.com/office/drawing/2014/main" id="{61F88592-24FD-96EC-ADB3-C0B7682D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8259" y="798653"/>
            <a:ext cx="5166167" cy="5289630"/>
          </a:xfrm>
          <a:solidFill>
            <a:schemeClr val="bg1">
              <a:alpha val="95000"/>
            </a:schemeClr>
          </a:solidFill>
        </p:spPr>
        <p:txBody>
          <a:bodyPr lIns="274320" rIns="274320" rtlCol="0" anchor="ctr">
            <a:noAutofit/>
          </a:bodyPr>
          <a:lstStyle>
            <a:lvl1pPr algn="ctr">
              <a:defRPr lang="es-ES" sz="4400"/>
            </a:lvl1pPr>
          </a:lstStyle>
          <a:p>
            <a:pPr rtl="0"/>
            <a:r>
              <a:rPr lang="es-ES" noProof="0"/>
              <a:t>Haga clic para agregar un título</a:t>
            </a:r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4424" y="787077"/>
            <a:ext cx="5166167" cy="5289631"/>
          </a:xfrm>
          <a:solidFill>
            <a:schemeClr val="bg1">
              <a:alpha val="95000"/>
            </a:schemeClr>
          </a:solidFill>
        </p:spPr>
        <p:txBody>
          <a:bodyPr rtlCol="0">
            <a:noAutofit/>
          </a:bodyPr>
          <a:lstStyle>
            <a:lvl1pPr marL="342900" indent="-342900" algn="ctr">
              <a:buFont typeface="Arial" panose="020B0604020202020204" pitchFamily="34" charset="0"/>
              <a:buChar char="•"/>
              <a:defRPr lang="es-ES" sz="20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s-ES"/>
            </a:pPr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AC945262-380D-499B-9A2C-B768E51E74AC}" type="datetime1">
              <a:rPr lang="es-ES" noProof="0" smtClean="0"/>
              <a:t>01/05/2026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984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subtítulo +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13">
            <a:extLst>
              <a:ext uri="{FF2B5EF4-FFF2-40B4-BE49-F238E27FC236}">
                <a16:creationId xmlns:a16="http://schemas.microsoft.com/office/drawing/2014/main" id="{BD017017-3234-8C24-B9FC-80FB1120D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C226FA8-C264-7189-EEA0-526400907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6135" y="1124887"/>
            <a:ext cx="4480560" cy="2352356"/>
          </a:xfrm>
        </p:spPr>
        <p:txBody>
          <a:bodyPr rtlCol="0" anchor="b">
            <a:noAutofit/>
          </a:bodyPr>
          <a:lstStyle>
            <a:lvl1pPr algn="l"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6135" y="3571197"/>
            <a:ext cx="4476967" cy="2123547"/>
          </a:xfrm>
        </p:spPr>
        <p:txBody>
          <a:bodyPr rtlCol="0">
            <a:noAutofit/>
          </a:bodyPr>
          <a:lstStyle>
            <a:lvl1pPr marL="0" indent="0" algn="l">
              <a:buNone/>
              <a:defRPr lang="es-ES" sz="2800"/>
            </a:lvl1pPr>
            <a:lvl2pPr marL="457200" indent="0" algn="ctr">
              <a:buNone/>
              <a:defRPr lang="es-ES" sz="2000"/>
            </a:lvl2pPr>
            <a:lvl3pPr marL="914400" indent="0" algn="ctr">
              <a:buNone/>
              <a:defRPr lang="es-ES" sz="1800"/>
            </a:lvl3pPr>
            <a:lvl4pPr marL="1371600" indent="0" algn="ctr">
              <a:buNone/>
              <a:defRPr lang="es-ES" sz="1600"/>
            </a:lvl4pPr>
            <a:lvl5pPr marL="1828800" indent="0" algn="ctr">
              <a:buNone/>
              <a:defRPr lang="es-ES" sz="1600"/>
            </a:lvl5pPr>
            <a:lvl6pPr marL="2286000" indent="0" algn="ctr">
              <a:buNone/>
              <a:defRPr lang="es-ES" sz="1600"/>
            </a:lvl6pPr>
            <a:lvl7pPr marL="2743200" indent="0" algn="ctr">
              <a:buNone/>
              <a:defRPr lang="es-ES" sz="1600"/>
            </a:lvl7pPr>
            <a:lvl8pPr marL="3200400" indent="0" algn="ctr">
              <a:buNone/>
              <a:defRPr lang="es-ES" sz="1600"/>
            </a:lvl8pPr>
            <a:lvl9pPr marL="3657600" indent="0" algn="ctr">
              <a:buNone/>
              <a:defRPr lang="es-ES" sz="1600"/>
            </a:lvl9pPr>
          </a:lstStyle>
          <a:p>
            <a:pPr lvl="0" rtl="0"/>
            <a:r>
              <a:rPr lang="es-ES"/>
              <a:t>Haga clic para agregar texto</a:t>
            </a:r>
          </a:p>
        </p:txBody>
      </p:sp>
      <p:sp>
        <p:nvSpPr>
          <p:cNvPr id="7" name="Marcador de posición de imagen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29545" y="1148037"/>
            <a:ext cx="4365199" cy="4546707"/>
          </a:xfrm>
        </p:spPr>
        <p:txBody>
          <a:bodyPr rtlCol="0">
            <a:normAutofit/>
          </a:bodyPr>
          <a:lstStyle>
            <a:lvl1pPr marL="0" indent="0" algn="ctr">
              <a:buNone/>
              <a:defRPr lang="es-ES" sz="2000"/>
            </a:lvl1pPr>
          </a:lstStyle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9E7B6F4F-BD40-49AE-8CDB-F85286DCBC25}" type="datetime1">
              <a:rPr lang="es-ES" smtClean="0"/>
              <a:t>01/05/2026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418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17">
            <a:extLst>
              <a:ext uri="{FF2B5EF4-FFF2-40B4-BE49-F238E27FC236}">
                <a16:creationId xmlns:a16="http://schemas.microsoft.com/office/drawing/2014/main" id="{28B211FD-99D2-B373-669F-6E0F8E5B3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4079EDA-1B98-E3C1-23AD-7FB6F39FE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6598" y="995425"/>
            <a:ext cx="8958805" cy="1077230"/>
          </a:xfrm>
        </p:spPr>
        <p:txBody>
          <a:bodyPr rtlCol="0" anchor="b" anchorCtr="0">
            <a:noAutofit/>
          </a:bodyPr>
          <a:lstStyle>
            <a:lvl1pPr algn="ctr"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76BDAEBE-3A0C-BBCD-A1F0-E1F1E07000E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1616599" y="2257061"/>
            <a:ext cx="8958804" cy="3541853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1000"/>
              </a:spcAft>
              <a:buNone/>
              <a:defRPr lang="es-ES" sz="1800"/>
            </a:lvl1pPr>
            <a:lvl2pPr marL="228600">
              <a:spcBef>
                <a:spcPts val="600"/>
              </a:spcBef>
              <a:spcAft>
                <a:spcPts val="600"/>
              </a:spcAft>
              <a:defRPr lang="es-ES" sz="1800"/>
            </a:lvl2pPr>
            <a:lvl3pPr marL="685800">
              <a:spcBef>
                <a:spcPts val="600"/>
              </a:spcBef>
              <a:spcAft>
                <a:spcPts val="600"/>
              </a:spcAft>
              <a:defRPr lang="es-ES" sz="1800"/>
            </a:lvl3pPr>
            <a:lvl4pPr marL="1143000">
              <a:spcBef>
                <a:spcPts val="600"/>
              </a:spcBef>
              <a:spcAft>
                <a:spcPts val="600"/>
              </a:spcAft>
              <a:defRPr lang="es-ES" sz="1800"/>
            </a:lvl4pPr>
            <a:lvl5pPr marL="1600200">
              <a:spcBef>
                <a:spcPts val="600"/>
              </a:spcBef>
              <a:spcAft>
                <a:spcPts val="600"/>
              </a:spcAft>
              <a:defRPr lang="es-ES" sz="18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B58012F2-2208-4E0F-BD21-37216A73E577}" type="datetime1">
              <a:rPr lang="es-ES" smtClean="0"/>
              <a:t>01/05/2026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789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+ image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5">
            <a:extLst>
              <a:ext uri="{FF2B5EF4-FFF2-40B4-BE49-F238E27FC236}">
                <a16:creationId xmlns:a16="http://schemas.microsoft.com/office/drawing/2014/main" id="{236F3DDC-7FF8-F6A3-16EA-A01E7F795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Título 33">
            <a:extLst>
              <a:ext uri="{FF2B5EF4-FFF2-40B4-BE49-F238E27FC236}">
                <a16:creationId xmlns:a16="http://schemas.microsoft.com/office/drawing/2014/main" id="{E728EBB2-9164-AC06-6682-9505D88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15924" y="777240"/>
            <a:ext cx="6115497" cy="5303520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6937" y="879674"/>
            <a:ext cx="5377406" cy="2550005"/>
          </a:xfrm>
        </p:spPr>
        <p:txBody>
          <a:bodyPr rtlCol="0" anchor="b" anchorCtr="0">
            <a:noAutofit/>
          </a:bodyPr>
          <a:lstStyle>
            <a:lvl1pPr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53BA3AA6-E309-C0C7-B2C6-3705384B70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7638" y="3576900"/>
            <a:ext cx="4126635" cy="2233613"/>
          </a:xfrm>
        </p:spPr>
        <p:txBody>
          <a:bodyPr rtlCol="0"/>
          <a:lstStyle>
            <a:lvl1pPr marL="0" indent="0">
              <a:buNone/>
              <a:defRPr lang="es-ES"/>
            </a:lvl1pPr>
            <a:lvl2pPr marL="457200" indent="0">
              <a:buNone/>
              <a:defRPr lang="es-ES"/>
            </a:lvl2pPr>
            <a:lvl3pPr marL="914400" indent="0">
              <a:buNone/>
              <a:defRPr lang="es-ES"/>
            </a:lvl3pPr>
            <a:lvl4pPr marL="1371600" indent="0">
              <a:buNone/>
              <a:defRPr lang="es-ES"/>
            </a:lvl4pPr>
            <a:lvl5pPr marL="1828800" indent="0">
              <a:buNone/>
              <a:defRPr lang="es-ES"/>
            </a:lvl5pPr>
          </a:lstStyle>
          <a:p>
            <a:pPr lvl="0" rtl="0"/>
            <a:r>
              <a:rPr lang="es-ES"/>
              <a:t>Haga clic para agregar texto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45D619BB-44C9-414B-8224-FAB07D5430B6}" type="datetime1">
              <a:rPr lang="es-ES" smtClean="0"/>
              <a:t>01/05/2026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543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ntenid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5">
            <a:extLst>
              <a:ext uri="{FF2B5EF4-FFF2-40B4-BE49-F238E27FC236}">
                <a16:creationId xmlns:a16="http://schemas.microsoft.com/office/drawing/2014/main" id="{540E5FCC-3981-FB51-F0ED-B8BAB5C45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BCE2C9E-7BC3-0EB6-EBE4-26EE33A1F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69357" y="891251"/>
            <a:ext cx="9653286" cy="1158254"/>
          </a:xfrm>
        </p:spPr>
        <p:txBody>
          <a:bodyPr rtlCol="0" anchor="b" anchorCtr="0">
            <a:noAutofit/>
          </a:bodyPr>
          <a:lstStyle>
            <a:lvl1pPr algn="ctr"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B0A4004B-EE33-447C-A7D1-B506C4EC528D}" type="datetime1">
              <a:rPr lang="es-ES" smtClean="0"/>
              <a:t>01/05/2026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ECB36301-48E6-AF64-5055-0CCA79474EA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400540" y="2257062"/>
            <a:ext cx="4062711" cy="3541853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lang="es-ES" sz="1800"/>
            </a:lvl1pPr>
            <a:lvl2pPr marL="228600">
              <a:spcBef>
                <a:spcPts val="600"/>
              </a:spcBef>
              <a:spcAft>
                <a:spcPts val="600"/>
              </a:spcAft>
              <a:defRPr lang="es-ES" sz="1800"/>
            </a:lvl2pPr>
            <a:lvl3pPr marL="685800">
              <a:spcBef>
                <a:spcPts val="600"/>
              </a:spcBef>
              <a:spcAft>
                <a:spcPts val="600"/>
              </a:spcAft>
              <a:defRPr lang="es-ES" sz="1800"/>
            </a:lvl3pPr>
            <a:lvl4pPr marL="1143000">
              <a:spcBef>
                <a:spcPts val="600"/>
              </a:spcBef>
              <a:spcAft>
                <a:spcPts val="600"/>
              </a:spcAft>
              <a:defRPr lang="es-ES" sz="1800"/>
            </a:lvl4pPr>
            <a:lvl5pPr marL="1600200">
              <a:spcBef>
                <a:spcPts val="600"/>
              </a:spcBef>
              <a:spcAft>
                <a:spcPts val="600"/>
              </a:spcAft>
              <a:defRPr lang="es-ES" sz="18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5F973906-E48D-CA3F-3E96-205D2E688DC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588311" y="2257061"/>
            <a:ext cx="4203151" cy="3541853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lang="es-ES" sz="1800"/>
            </a:lvl1pPr>
            <a:lvl2pPr marL="228600">
              <a:spcBef>
                <a:spcPts val="600"/>
              </a:spcBef>
              <a:spcAft>
                <a:spcPts val="600"/>
              </a:spcAft>
              <a:defRPr lang="es-ES" sz="1800"/>
            </a:lvl2pPr>
            <a:lvl3pPr marL="685800">
              <a:spcBef>
                <a:spcPts val="600"/>
              </a:spcBef>
              <a:spcAft>
                <a:spcPts val="600"/>
              </a:spcAft>
              <a:defRPr lang="es-ES" sz="1800"/>
            </a:lvl3pPr>
            <a:lvl4pPr marL="1143000">
              <a:spcBef>
                <a:spcPts val="600"/>
              </a:spcBef>
              <a:spcAft>
                <a:spcPts val="600"/>
              </a:spcAft>
              <a:defRPr lang="es-ES" sz="1800"/>
            </a:lvl4pPr>
            <a:lvl5pPr marL="1600200">
              <a:spcBef>
                <a:spcPts val="600"/>
              </a:spcBef>
              <a:spcAft>
                <a:spcPts val="600"/>
              </a:spcAft>
              <a:defRPr lang="es-ES" sz="18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505290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ntenido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44">
            <a:extLst>
              <a:ext uri="{FF2B5EF4-FFF2-40B4-BE49-F238E27FC236}">
                <a16:creationId xmlns:a16="http://schemas.microsoft.com/office/drawing/2014/main" id="{07AB38AA-85DC-3DF3-4ED4-B78FB670F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8F2DD44F-3200-BF06-94F9-C6A07EA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777240"/>
            <a:ext cx="10361676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2361" y="777240"/>
            <a:ext cx="10007278" cy="1283843"/>
          </a:xfrm>
        </p:spPr>
        <p:txBody>
          <a:bodyPr rtlCol="0" anchor="b" anchorCtr="0">
            <a:noAutofit/>
          </a:bodyPr>
          <a:lstStyle>
            <a:lvl1pPr algn="ctr"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47029" y="2261313"/>
            <a:ext cx="3275746" cy="36533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1pPr>
            <a:lvl2pPr marL="2286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2pPr>
            <a:lvl3pPr marL="9144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3pPr>
            <a:lvl4pPr marL="11430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4pPr>
            <a:lvl5pPr marL="16002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5ECCB5A-02F8-4443-8D49-35774A182830}" type="datetime1">
              <a:rPr lang="es-ES" smtClean="0"/>
              <a:t>01/05/2026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C2AA9CA0-D45C-FE27-D4E4-DD219364E4F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150734" y="2261313"/>
            <a:ext cx="5594236" cy="3653350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lang="es-ES" sz="1800"/>
            </a:lvl1pPr>
            <a:lvl2pPr marL="228600">
              <a:spcBef>
                <a:spcPts val="600"/>
              </a:spcBef>
              <a:spcAft>
                <a:spcPts val="600"/>
              </a:spcAft>
              <a:defRPr lang="es-ES" sz="1800"/>
            </a:lvl2pPr>
            <a:lvl3pPr marL="685800">
              <a:spcBef>
                <a:spcPts val="600"/>
              </a:spcBef>
              <a:spcAft>
                <a:spcPts val="600"/>
              </a:spcAft>
              <a:defRPr lang="es-ES" sz="1800"/>
            </a:lvl3pPr>
            <a:lvl4pPr marL="1143000">
              <a:spcBef>
                <a:spcPts val="600"/>
              </a:spcBef>
              <a:spcAft>
                <a:spcPts val="600"/>
              </a:spcAft>
              <a:defRPr lang="es-ES" sz="1800"/>
            </a:lvl4pPr>
            <a:lvl5pPr marL="1600200">
              <a:spcBef>
                <a:spcPts val="600"/>
              </a:spcBef>
              <a:spcAft>
                <a:spcPts val="600"/>
              </a:spcAft>
              <a:defRPr lang="es-ES" sz="18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65785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8">
            <a:extLst>
              <a:ext uri="{FF2B5EF4-FFF2-40B4-BE49-F238E27FC236}">
                <a16:creationId xmlns:a16="http://schemas.microsoft.com/office/drawing/2014/main" id="{F1219773-33FA-E4F9-4EAE-0764613F6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2817C37-9292-1CF3-6529-DEF717427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61275" y="1134320"/>
            <a:ext cx="4803494" cy="1956122"/>
          </a:xfrm>
        </p:spPr>
        <p:txBody>
          <a:bodyPr rtlCol="0" anchor="b">
            <a:noAutofit/>
          </a:bodyPr>
          <a:lstStyle>
            <a:lvl1pPr algn="l"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61275" y="3418271"/>
            <a:ext cx="4803494" cy="2305409"/>
          </a:xfrm>
        </p:spPr>
        <p:txBody>
          <a:bodyPr rtlCol="0">
            <a:noAutofit/>
          </a:bodyPr>
          <a:lstStyle>
            <a:lvl1pPr marL="0" indent="0" algn="l">
              <a:spcAft>
                <a:spcPts val="1000"/>
              </a:spcAft>
              <a:buNone/>
              <a:defRPr lang="es-ES" sz="1800"/>
            </a:lvl1pPr>
            <a:lvl2pPr marL="457200" indent="0" algn="ctr">
              <a:buNone/>
              <a:defRPr lang="es-ES" sz="2000"/>
            </a:lvl2pPr>
            <a:lvl3pPr marL="914400" indent="0" algn="ctr">
              <a:buNone/>
              <a:defRPr lang="es-ES" sz="1800"/>
            </a:lvl3pPr>
            <a:lvl4pPr marL="1371600" indent="0" algn="ctr">
              <a:buNone/>
              <a:defRPr lang="es-ES" sz="1600"/>
            </a:lvl4pPr>
            <a:lvl5pPr marL="1828800" indent="0" algn="ctr">
              <a:buNone/>
              <a:defRPr lang="es-ES" sz="1600"/>
            </a:lvl5pPr>
            <a:lvl6pPr marL="2286000" indent="0" algn="ctr">
              <a:buNone/>
              <a:defRPr lang="es-ES" sz="1600"/>
            </a:lvl6pPr>
            <a:lvl7pPr marL="2743200" indent="0" algn="ctr">
              <a:buNone/>
              <a:defRPr lang="es-ES" sz="1600"/>
            </a:lvl7pPr>
            <a:lvl8pPr marL="3200400" indent="0" algn="ctr">
              <a:buNone/>
              <a:defRPr lang="es-ES" sz="1600"/>
            </a:lvl8pPr>
            <a:lvl9pPr marL="3657600" indent="0" algn="ctr">
              <a:buNone/>
              <a:defRPr lang="es-ES" sz="1600"/>
            </a:lvl9pPr>
          </a:lstStyle>
          <a:p>
            <a:pPr lvl="0" rtl="0"/>
            <a:r>
              <a:rPr lang="es-ES"/>
              <a:t>Haga clic para agregar texto</a:t>
            </a:r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E5D7B0DF-23EB-406B-9FAA-0182626A91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563" y="1146638"/>
            <a:ext cx="4389120" cy="4572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es-ES" sz="2000"/>
            </a:lvl1pPr>
          </a:lstStyle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B0A5D68-46DB-4085-AAF2-A56B60A4CCDB}" type="datetime1">
              <a:rPr lang="es-ES" smtClean="0"/>
              <a:t>01/05/2026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3727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+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64">
            <a:extLst>
              <a:ext uri="{FF2B5EF4-FFF2-40B4-BE49-F238E27FC236}">
                <a16:creationId xmlns:a16="http://schemas.microsoft.com/office/drawing/2014/main" id="{7C62E1FE-8CAE-1FE1-6A91-DFE7F1D87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0"/>
            <a:ext cx="12188825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6219"/>
            <a:ext cx="10389243" cy="1424470"/>
          </a:xfrm>
        </p:spPr>
        <p:txBody>
          <a:bodyPr rtlCol="0" anchor="ctr" anchorCtr="0">
            <a:noAutofit/>
          </a:bodyPr>
          <a:lstStyle>
            <a:lvl1pPr>
              <a:defRPr lang="es-ES" sz="3600"/>
            </a:lvl1pPr>
          </a:lstStyle>
          <a:p>
            <a:pPr rtl="0"/>
            <a:r>
              <a:rPr lang="es-ES" noProof="0"/>
              <a:t>Haga clic para agregar un 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779325"/>
            <a:ext cx="3490732" cy="4297680"/>
          </a:xfrm>
        </p:spPr>
        <p:txBody>
          <a:bodyPr tIns="274320" rtlCol="0">
            <a:normAutofit/>
          </a:bodyPr>
          <a:lstStyle>
            <a:lvl1pPr marL="0" indent="0">
              <a:spcBef>
                <a:spcPts val="1000"/>
              </a:spcBef>
              <a:spcAft>
                <a:spcPts val="1000"/>
              </a:spcAft>
              <a:buNone/>
              <a:defRPr lang="es-ES" sz="1800"/>
            </a:lvl1pPr>
            <a:lvl2pPr marL="228600" indent="0">
              <a:spcBef>
                <a:spcPts val="1000"/>
              </a:spcBef>
              <a:spcAft>
                <a:spcPts val="1000"/>
              </a:spcAft>
              <a:buNone/>
              <a:defRPr lang="es-ES" sz="1800"/>
            </a:lvl2pPr>
            <a:lvl3pPr marL="685800" indent="0">
              <a:spcBef>
                <a:spcPts val="1000"/>
              </a:spcBef>
              <a:spcAft>
                <a:spcPts val="1000"/>
              </a:spcAft>
              <a:buNone/>
              <a:defRPr lang="es-ES" sz="1800"/>
            </a:lvl3pPr>
            <a:lvl4pPr marL="1143000" indent="0">
              <a:spcBef>
                <a:spcPts val="1000"/>
              </a:spcBef>
              <a:spcAft>
                <a:spcPts val="1000"/>
              </a:spcAft>
              <a:buNone/>
              <a:defRPr lang="es-ES" sz="1800"/>
            </a:lvl4pPr>
            <a:lvl5pPr marL="1600200" indent="0">
              <a:spcBef>
                <a:spcPts val="1000"/>
              </a:spcBef>
              <a:spcAft>
                <a:spcPts val="1000"/>
              </a:spcAft>
              <a:buNone/>
              <a:defRPr lang="es-ES" sz="1800"/>
            </a:lvl5pPr>
          </a:lstStyle>
          <a:p>
            <a:pPr lvl="0" rtl="0"/>
            <a:r>
              <a:rPr lang="es-ES" noProof="0"/>
              <a:t>Haga clic para agregar contenido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osición de tabla 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502552" y="1779325"/>
            <a:ext cx="6724891" cy="4297680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noProof="0"/>
              <a:t>Haga clic en el icono para agregar una tabla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8E44B7D3-4E5F-4D2D-95A7-00CB23AE3693}" type="datetime1">
              <a:rPr lang="es-ES" noProof="0" smtClean="0"/>
              <a:t>01/05/2026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0815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17">
            <a:extLst>
              <a:ext uri="{FF2B5EF4-FFF2-40B4-BE49-F238E27FC236}">
                <a16:creationId xmlns:a16="http://schemas.microsoft.com/office/drawing/2014/main" id="{32B61A96-5F36-8895-B920-FC12FD76D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8774BC39-6D56-474E-28BE-99260516A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777240"/>
            <a:ext cx="10361676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3070" y="914400"/>
            <a:ext cx="10045861" cy="1146680"/>
          </a:xfrm>
        </p:spPr>
        <p:txBody>
          <a:bodyPr rtlCol="0" anchor="b" anchorCtr="0">
            <a:noAutofit/>
          </a:bodyPr>
          <a:lstStyle>
            <a:lvl1pPr algn="ctr"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23687" y="2288614"/>
            <a:ext cx="5382228" cy="3475578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lang="es-ES" sz="1800"/>
            </a:lvl1pPr>
            <a:lvl2pPr marL="685800">
              <a:spcBef>
                <a:spcPts val="600"/>
              </a:spcBef>
              <a:spcAft>
                <a:spcPts val="600"/>
              </a:spcAft>
              <a:defRPr lang="es-ES" sz="1800"/>
            </a:lvl2pPr>
            <a:lvl3pPr marL="1143000">
              <a:spcBef>
                <a:spcPts val="600"/>
              </a:spcBef>
              <a:spcAft>
                <a:spcPts val="600"/>
              </a:spcAft>
              <a:defRPr lang="es-ES" sz="1800"/>
            </a:lvl3pPr>
            <a:lvl4pPr marL="1600200">
              <a:spcBef>
                <a:spcPts val="600"/>
              </a:spcBef>
              <a:spcAft>
                <a:spcPts val="600"/>
              </a:spcAft>
              <a:defRPr lang="es-ES" sz="1800"/>
            </a:lvl4pPr>
            <a:lvl5pPr marL="2057400">
              <a:spcBef>
                <a:spcPts val="600"/>
              </a:spcBef>
              <a:spcAft>
                <a:spcPts val="600"/>
              </a:spcAft>
              <a:defRPr lang="es-ES" sz="18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451790" y="2288614"/>
            <a:ext cx="3108960" cy="3475578"/>
          </a:xfrm>
        </p:spPr>
        <p:txBody>
          <a:bodyPr tIns="91440" rtlCol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1pPr>
            <a:lvl2pPr marL="2286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2pPr>
            <a:lvl3pPr marL="6858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3pPr>
            <a:lvl4pPr marL="11430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4pPr>
            <a:lvl5pPr marL="16002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D74304D8-B3C1-44E8-83A0-18D09C3315E3}" type="datetime1">
              <a:rPr lang="es-ES" smtClean="0"/>
              <a:t>01/05/2026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703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posición de imagen 64">
            <a:extLst>
              <a:ext uri="{FF2B5EF4-FFF2-40B4-BE49-F238E27FC236}">
                <a16:creationId xmlns:a16="http://schemas.microsoft.com/office/drawing/2014/main" id="{55E792AE-CF37-9DD8-2703-49480775F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0"/>
            <a:ext cx="12188825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3629"/>
            <a:ext cx="10515600" cy="1325563"/>
          </a:xfrm>
        </p:spPr>
        <p:txBody>
          <a:bodyPr rtlCol="0" anchor="b" anchorCtr="0">
            <a:noAutofit/>
          </a:bodyPr>
          <a:lstStyle>
            <a:lvl1pPr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8" name="Marcador de posición de tabla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14400" y="1779325"/>
            <a:ext cx="10361676" cy="4297680"/>
          </a:xfrm>
        </p:spPr>
        <p:txBody>
          <a:bodyPr rtlCol="0"/>
          <a:lstStyle>
            <a:lvl1pPr>
              <a:defRPr lang="es-ES"/>
            </a:lvl1pPr>
          </a:lstStyle>
          <a:p>
            <a:pPr rtl="0"/>
            <a:r>
              <a:rPr lang="es-ES"/>
              <a:t>Haga clic en el icono para agregar una tabla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38B877DD-8742-486F-9DF2-6E05DD1B1915}" type="datetime1">
              <a:rPr lang="es-ES" smtClean="0"/>
              <a:t>01/05/2026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6099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13">
            <a:extLst>
              <a:ext uri="{FF2B5EF4-FFF2-40B4-BE49-F238E27FC236}">
                <a16:creationId xmlns:a16="http://schemas.microsoft.com/office/drawing/2014/main" id="{A1BB4149-7987-3EF4-952D-2271B4DD8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07B335AD-7A4B-841B-52BC-8FF32D99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99368" y="0"/>
            <a:ext cx="4593265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3375" y="92597"/>
            <a:ext cx="3905250" cy="3032567"/>
          </a:xfrm>
        </p:spPr>
        <p:txBody>
          <a:bodyPr rtlCol="0" anchor="b">
            <a:noAutofit/>
          </a:bodyPr>
          <a:lstStyle>
            <a:lvl1pPr algn="ctr">
              <a:defRPr lang="es-ES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A13E19FD-68BB-0F8D-21CF-9E48B80607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43375" y="4004321"/>
            <a:ext cx="3905250" cy="27432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es-ES" sz="1800"/>
            </a:lvl1pPr>
            <a:lvl2pPr marL="457200" indent="0" algn="ctr">
              <a:buNone/>
              <a:defRPr lang="es-ES"/>
            </a:lvl2pPr>
            <a:lvl3pPr marL="914400" indent="0" algn="ctr">
              <a:buNone/>
              <a:defRPr lang="es-ES"/>
            </a:lvl3pPr>
            <a:lvl4pPr marL="1371600" indent="0" algn="ctr">
              <a:buNone/>
              <a:defRPr lang="es-ES"/>
            </a:lvl4pPr>
            <a:lvl5pPr marL="1828800" indent="0" algn="ctr">
              <a:buNone/>
              <a:defRPr lang="es-ES"/>
            </a:lvl5pPr>
          </a:lstStyle>
          <a:p>
            <a:pPr lvl="0" rtl="0"/>
            <a:r>
              <a:rPr lang="es-ES"/>
              <a:t>Haga clic para agregar texto</a:t>
            </a:r>
          </a:p>
        </p:txBody>
      </p:sp>
    </p:spTree>
    <p:extLst>
      <p:ext uri="{BB962C8B-B14F-4D97-AF65-F5344CB8AC3E}">
        <p14:creationId xmlns:p14="http://schemas.microsoft.com/office/powerpoint/2010/main" val="216296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FD97564-C310-6E8C-8689-CE18881B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s-ES"/>
            </a:defPPr>
          </a:lstStyle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AD99FA-26D9-873B-BE7F-26FEC5C23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s-ES"/>
            </a:defPPr>
          </a:lstStyle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19819E-0266-97DD-DFD1-BAAA06AE3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s-ES"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029776CB-D9FC-4A62-98FF-11EE2BA9AC6D}" type="datetime1">
              <a:rPr lang="es-ES" noProof="0" smtClean="0"/>
              <a:t>01/05/2026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FD19C9-01CE-9E2A-CDA5-C15940F05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s-ES"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801085-7B28-048D-E3D3-9C3614268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s-ES"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CBD12358-51D2-46B3-9BDE-DF29528B9454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6593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58" r:id="rId3"/>
    <p:sldLayoutId id="2147483659" r:id="rId4"/>
    <p:sldLayoutId id="2147483650" r:id="rId5"/>
    <p:sldLayoutId id="2147483652" r:id="rId6"/>
    <p:sldLayoutId id="2147483662" r:id="rId7"/>
    <p:sldLayoutId id="2147483663" r:id="rId8"/>
    <p:sldLayoutId id="2147483649" r:id="rId9"/>
    <p:sldLayoutId id="2147483666" r:id="rId10"/>
    <p:sldLayoutId id="2147483664" r:id="rId11"/>
    <p:sldLayoutId id="2147483665" r:id="rId12"/>
    <p:sldLayoutId id="2147483661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s-ES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s-ES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D93E20FF-94C6-A17F-597F-3DC87BA435AF}"/>
              </a:ext>
            </a:extLst>
          </p:cNvPr>
          <p:cNvSpPr/>
          <p:nvPr/>
        </p:nvSpPr>
        <p:spPr>
          <a:xfrm>
            <a:off x="703385" y="3807069"/>
            <a:ext cx="5618284" cy="1934308"/>
          </a:xfrm>
          <a:prstGeom prst="rect">
            <a:avLst/>
          </a:prstGeom>
          <a:solidFill>
            <a:srgbClr val="F7F5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7A79466E-D30F-EECC-BFD5-2E4B5E7A89F2}"/>
              </a:ext>
            </a:extLst>
          </p:cNvPr>
          <p:cNvGrpSpPr/>
          <p:nvPr/>
        </p:nvGrpSpPr>
        <p:grpSpPr>
          <a:xfrm>
            <a:off x="0" y="0"/>
            <a:ext cx="12185522" cy="6858001"/>
            <a:chOff x="0" y="0"/>
            <a:chExt cx="12185522" cy="6858001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7E99559A-CF88-7EF1-986C-028DF615AF0D}"/>
                </a:ext>
              </a:extLst>
            </p:cNvPr>
            <p:cNvGrpSpPr/>
            <p:nvPr/>
          </p:nvGrpSpPr>
          <p:grpSpPr>
            <a:xfrm>
              <a:off x="0" y="0"/>
              <a:ext cx="12185522" cy="6858001"/>
              <a:chOff x="0" y="0"/>
              <a:chExt cx="12185522" cy="6858001"/>
            </a:xfrm>
          </p:grpSpPr>
          <p:pic>
            <p:nvPicPr>
              <p:cNvPr id="7" name="Imagen 6">
                <a:extLst>
                  <a:ext uri="{FF2B5EF4-FFF2-40B4-BE49-F238E27FC236}">
                    <a16:creationId xmlns:a16="http://schemas.microsoft.com/office/drawing/2014/main" id="{540DDE11-8ACD-2ED4-6566-FEE4A54B95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85522" cy="6858000"/>
              </a:xfrm>
              <a:prstGeom prst="rect">
                <a:avLst/>
              </a:prstGeom>
            </p:spPr>
          </p:pic>
          <p:grpSp>
            <p:nvGrpSpPr>
              <p:cNvPr id="14" name="Grupo 13">
                <a:extLst>
                  <a:ext uri="{FF2B5EF4-FFF2-40B4-BE49-F238E27FC236}">
                    <a16:creationId xmlns:a16="http://schemas.microsoft.com/office/drawing/2014/main" id="{6520D38A-931A-1E54-DEA5-AE61821F4474}"/>
                  </a:ext>
                </a:extLst>
              </p:cNvPr>
              <p:cNvGrpSpPr/>
              <p:nvPr/>
            </p:nvGrpSpPr>
            <p:grpSpPr>
              <a:xfrm>
                <a:off x="480491" y="597877"/>
                <a:ext cx="6901962" cy="6260124"/>
                <a:chOff x="492369" y="509954"/>
                <a:chExt cx="6901962" cy="6440364"/>
              </a:xfrm>
            </p:grpSpPr>
            <p:sp>
              <p:nvSpPr>
                <p:cNvPr id="8" name="Rectángulo 7">
                  <a:extLst>
                    <a:ext uri="{FF2B5EF4-FFF2-40B4-BE49-F238E27FC236}">
                      <a16:creationId xmlns:a16="http://schemas.microsoft.com/office/drawing/2014/main" id="{5BCF02AB-B35E-822E-77E3-F0EA15731690}"/>
                    </a:ext>
                  </a:extLst>
                </p:cNvPr>
                <p:cNvSpPr/>
                <p:nvPr/>
              </p:nvSpPr>
              <p:spPr>
                <a:xfrm>
                  <a:off x="703385" y="509954"/>
                  <a:ext cx="2708030" cy="439615"/>
                </a:xfrm>
                <a:prstGeom prst="rect">
                  <a:avLst/>
                </a:prstGeom>
                <a:solidFill>
                  <a:srgbClr val="F7F5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E"/>
                </a:p>
              </p:txBody>
            </p:sp>
            <p:sp>
              <p:nvSpPr>
                <p:cNvPr id="10" name="Rectángulo 9">
                  <a:extLst>
                    <a:ext uri="{FF2B5EF4-FFF2-40B4-BE49-F238E27FC236}">
                      <a16:creationId xmlns:a16="http://schemas.microsoft.com/office/drawing/2014/main" id="{C35DCA78-3EA2-15B9-14E6-8B397368867F}"/>
                    </a:ext>
                  </a:extLst>
                </p:cNvPr>
                <p:cNvSpPr/>
                <p:nvPr/>
              </p:nvSpPr>
              <p:spPr>
                <a:xfrm>
                  <a:off x="492369" y="1292469"/>
                  <a:ext cx="6163407" cy="5657849"/>
                </a:xfrm>
                <a:prstGeom prst="rect">
                  <a:avLst/>
                </a:prstGeom>
                <a:solidFill>
                  <a:srgbClr val="F7F5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E" dirty="0"/>
                </a:p>
              </p:txBody>
            </p:sp>
            <p:sp>
              <p:nvSpPr>
                <p:cNvPr id="13" name="Rectángulo 12">
                  <a:extLst>
                    <a:ext uri="{FF2B5EF4-FFF2-40B4-BE49-F238E27FC236}">
                      <a16:creationId xmlns:a16="http://schemas.microsoft.com/office/drawing/2014/main" id="{59CB0AD3-706B-EE71-153C-B8944C3658D2}"/>
                    </a:ext>
                  </a:extLst>
                </p:cNvPr>
                <p:cNvSpPr/>
                <p:nvPr/>
              </p:nvSpPr>
              <p:spPr>
                <a:xfrm>
                  <a:off x="6321669" y="1055077"/>
                  <a:ext cx="1072662" cy="2528177"/>
                </a:xfrm>
                <a:prstGeom prst="rect">
                  <a:avLst/>
                </a:prstGeom>
                <a:solidFill>
                  <a:srgbClr val="F7F5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E"/>
                </a:p>
              </p:txBody>
            </p:sp>
          </p:grpSp>
        </p:grp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D343690D-D770-7732-399A-60C225966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987" y="1548989"/>
              <a:ext cx="6531281" cy="2556480"/>
            </a:xfrm>
            <a:prstGeom prst="rect">
              <a:avLst/>
            </a:prstGeom>
          </p:spPr>
        </p:pic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E32483A-C2E1-5CAD-D6EB-26159DDF6288}"/>
              </a:ext>
            </a:extLst>
          </p:cNvPr>
          <p:cNvSpPr txBox="1"/>
          <p:nvPr/>
        </p:nvSpPr>
        <p:spPr>
          <a:xfrm>
            <a:off x="852063" y="4238718"/>
            <a:ext cx="4401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Freddy Hervias Vargas</a:t>
            </a:r>
            <a:endParaRPr lang="es-PE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05FDF2B-25AA-FCBF-3EA7-6E2DED879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65300" y="5211717"/>
            <a:ext cx="1098035" cy="132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02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150F99FA-92E9-6CFA-7306-3185BEDF280F}"/>
              </a:ext>
            </a:extLst>
          </p:cNvPr>
          <p:cNvGrpSpPr/>
          <p:nvPr/>
        </p:nvGrpSpPr>
        <p:grpSpPr>
          <a:xfrm>
            <a:off x="0" y="0"/>
            <a:ext cx="12185522" cy="6858000"/>
            <a:chOff x="0" y="0"/>
            <a:chExt cx="12185522" cy="685800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D49C13F-DDAB-D0A5-7EF8-1425C33AB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5522" cy="6858000"/>
            </a:xfrm>
            <a:prstGeom prst="rect">
              <a:avLst/>
            </a:prstGeom>
          </p:spPr>
        </p:pic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E5C85FDA-79FC-3A7C-D8AC-DE514C89C9B0}"/>
                </a:ext>
              </a:extLst>
            </p:cNvPr>
            <p:cNvGrpSpPr/>
            <p:nvPr/>
          </p:nvGrpSpPr>
          <p:grpSpPr>
            <a:xfrm>
              <a:off x="514646" y="597877"/>
              <a:ext cx="6867807" cy="6222612"/>
              <a:chOff x="526524" y="509954"/>
              <a:chExt cx="6867807" cy="6401772"/>
            </a:xfrm>
          </p:grpSpPr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7CCF6AE3-8CC4-9BB4-7A6E-F4E20FAF5B91}"/>
                  </a:ext>
                </a:extLst>
              </p:cNvPr>
              <p:cNvSpPr/>
              <p:nvPr/>
            </p:nvSpPr>
            <p:spPr>
              <a:xfrm>
                <a:off x="703385" y="509954"/>
                <a:ext cx="2708030" cy="439615"/>
              </a:xfrm>
              <a:prstGeom prst="rect">
                <a:avLst/>
              </a:prstGeom>
              <a:solidFill>
                <a:srgbClr val="F7F5F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E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5E35620B-54FF-4E65-4699-C24AECFBDD89}"/>
                  </a:ext>
                </a:extLst>
              </p:cNvPr>
              <p:cNvSpPr/>
              <p:nvPr/>
            </p:nvSpPr>
            <p:spPr>
              <a:xfrm>
                <a:off x="526524" y="1253877"/>
                <a:ext cx="6163407" cy="5657849"/>
              </a:xfrm>
              <a:prstGeom prst="rect">
                <a:avLst/>
              </a:prstGeom>
              <a:solidFill>
                <a:srgbClr val="F7F5F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E" dirty="0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5B903971-5677-77FD-99F5-D9754DD176D0}"/>
                  </a:ext>
                </a:extLst>
              </p:cNvPr>
              <p:cNvSpPr/>
              <p:nvPr/>
            </p:nvSpPr>
            <p:spPr>
              <a:xfrm>
                <a:off x="6321669" y="1055077"/>
                <a:ext cx="1072662" cy="2528177"/>
              </a:xfrm>
              <a:prstGeom prst="rect">
                <a:avLst/>
              </a:prstGeom>
              <a:solidFill>
                <a:srgbClr val="F7F5F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E"/>
              </a:p>
            </p:txBody>
          </p:sp>
        </p:grp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77" y="1196002"/>
            <a:ext cx="3550654" cy="1030358"/>
          </a:xfrm>
          <a:noFill/>
        </p:spPr>
        <p:txBody>
          <a:bodyPr rtlCol="0" anchor="t">
            <a:noAutofit/>
          </a:bodyPr>
          <a:lstStyle>
            <a:defPPr>
              <a:defRPr lang="es-ES"/>
            </a:defPPr>
          </a:lstStyle>
          <a:p>
            <a:pPr algn="l" rtl="0"/>
            <a:r>
              <a:rPr lang="es-ES" dirty="0"/>
              <a:t>Propósito de la sesión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EA8735-F1DC-1DE6-0A38-429B2F66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908" y="2346170"/>
            <a:ext cx="6499545" cy="3335603"/>
          </a:xfrm>
          <a:noFill/>
        </p:spPr>
        <p:txBody>
          <a:bodyPr rtlCol="0" anchor="t">
            <a:normAutofit/>
          </a:bodyPr>
          <a:lstStyle>
            <a:defPPr>
              <a:defRPr lang="es-ES"/>
            </a:defPPr>
          </a:lstStyle>
          <a:p>
            <a:pPr lvl="0"/>
            <a:r>
              <a:rPr lang="es-PE" b="1" dirty="0"/>
              <a:t>D</a:t>
            </a:r>
            <a:r>
              <a:rPr lang="es-ES" b="1" dirty="0"/>
              <a:t>iseñar tipografías artísticas usando texto en trazado en Adobe Illustrator para crear la identidad visual de un producto o servicio, integrando su aplicación en un prototipo digital (interfaz o aplicativo simple), explicando el proceso técnico utilizado.</a:t>
            </a:r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2070817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791CC0D2-B987-A61E-E0A1-771D880C5E13}"/>
              </a:ext>
            </a:extLst>
          </p:cNvPr>
          <p:cNvGrpSpPr/>
          <p:nvPr/>
        </p:nvGrpSpPr>
        <p:grpSpPr>
          <a:xfrm>
            <a:off x="0" y="0"/>
            <a:ext cx="12185522" cy="6858001"/>
            <a:chOff x="0" y="0"/>
            <a:chExt cx="12185522" cy="6858001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C7083153-68D8-22F5-EE27-04D09506F7B5}"/>
                </a:ext>
              </a:extLst>
            </p:cNvPr>
            <p:cNvGrpSpPr/>
            <p:nvPr/>
          </p:nvGrpSpPr>
          <p:grpSpPr>
            <a:xfrm>
              <a:off x="0" y="0"/>
              <a:ext cx="12185522" cy="6858001"/>
              <a:chOff x="0" y="0"/>
              <a:chExt cx="12185522" cy="6858001"/>
            </a:xfrm>
          </p:grpSpPr>
          <p:pic>
            <p:nvPicPr>
              <p:cNvPr id="6" name="Imagen 5">
                <a:extLst>
                  <a:ext uri="{FF2B5EF4-FFF2-40B4-BE49-F238E27FC236}">
                    <a16:creationId xmlns:a16="http://schemas.microsoft.com/office/drawing/2014/main" id="{AB6B96ED-3205-F4E7-A77B-658D47A7CC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85522" cy="6858000"/>
              </a:xfrm>
              <a:prstGeom prst="rect">
                <a:avLst/>
              </a:prstGeom>
            </p:spPr>
          </p:pic>
          <p:grpSp>
            <p:nvGrpSpPr>
              <p:cNvPr id="7" name="Grupo 6">
                <a:extLst>
                  <a:ext uri="{FF2B5EF4-FFF2-40B4-BE49-F238E27FC236}">
                    <a16:creationId xmlns:a16="http://schemas.microsoft.com/office/drawing/2014/main" id="{58C835AC-7079-E8CA-BC62-AC35A33534BE}"/>
                  </a:ext>
                </a:extLst>
              </p:cNvPr>
              <p:cNvGrpSpPr/>
              <p:nvPr/>
            </p:nvGrpSpPr>
            <p:grpSpPr>
              <a:xfrm>
                <a:off x="480491" y="597877"/>
                <a:ext cx="6901962" cy="6260124"/>
                <a:chOff x="492369" y="509954"/>
                <a:chExt cx="6901962" cy="6440364"/>
              </a:xfrm>
            </p:grpSpPr>
            <p:sp>
              <p:nvSpPr>
                <p:cNvPr id="9" name="Rectángulo 8">
                  <a:extLst>
                    <a:ext uri="{FF2B5EF4-FFF2-40B4-BE49-F238E27FC236}">
                      <a16:creationId xmlns:a16="http://schemas.microsoft.com/office/drawing/2014/main" id="{C2BBB972-81E1-6B8C-3EFF-F73254FD24E6}"/>
                    </a:ext>
                  </a:extLst>
                </p:cNvPr>
                <p:cNvSpPr/>
                <p:nvPr/>
              </p:nvSpPr>
              <p:spPr>
                <a:xfrm>
                  <a:off x="703385" y="509954"/>
                  <a:ext cx="2708030" cy="439615"/>
                </a:xfrm>
                <a:prstGeom prst="rect">
                  <a:avLst/>
                </a:prstGeom>
                <a:solidFill>
                  <a:srgbClr val="F7F5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E"/>
                </a:p>
              </p:txBody>
            </p:sp>
            <p:sp>
              <p:nvSpPr>
                <p:cNvPr id="10" name="Rectángulo 9">
                  <a:extLst>
                    <a:ext uri="{FF2B5EF4-FFF2-40B4-BE49-F238E27FC236}">
                      <a16:creationId xmlns:a16="http://schemas.microsoft.com/office/drawing/2014/main" id="{804BE153-A3A5-97BA-EA32-EF80B41F4950}"/>
                    </a:ext>
                  </a:extLst>
                </p:cNvPr>
                <p:cNvSpPr/>
                <p:nvPr/>
              </p:nvSpPr>
              <p:spPr>
                <a:xfrm>
                  <a:off x="492369" y="1292469"/>
                  <a:ext cx="6163407" cy="5657849"/>
                </a:xfrm>
                <a:prstGeom prst="rect">
                  <a:avLst/>
                </a:prstGeom>
                <a:solidFill>
                  <a:srgbClr val="F7F5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E" dirty="0"/>
                </a:p>
              </p:txBody>
            </p:sp>
            <p:sp>
              <p:nvSpPr>
                <p:cNvPr id="11" name="Rectángulo 10">
                  <a:extLst>
                    <a:ext uri="{FF2B5EF4-FFF2-40B4-BE49-F238E27FC236}">
                      <a16:creationId xmlns:a16="http://schemas.microsoft.com/office/drawing/2014/main" id="{DD45D318-DEC3-B2AE-AC8F-43FDC975D8CF}"/>
                    </a:ext>
                  </a:extLst>
                </p:cNvPr>
                <p:cNvSpPr/>
                <p:nvPr/>
              </p:nvSpPr>
              <p:spPr>
                <a:xfrm>
                  <a:off x="6321669" y="1055077"/>
                  <a:ext cx="1072662" cy="2528177"/>
                </a:xfrm>
                <a:prstGeom prst="rect">
                  <a:avLst/>
                </a:prstGeom>
                <a:solidFill>
                  <a:srgbClr val="F7F5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E"/>
                </a:p>
              </p:txBody>
            </p:sp>
          </p:grpSp>
        </p:grp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988BE854-7A9D-7F9B-4F47-6AB77A030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987" y="1548989"/>
              <a:ext cx="6531281" cy="2556480"/>
            </a:xfrm>
            <a:prstGeom prst="rect">
              <a:avLst/>
            </a:prstGeom>
          </p:spPr>
        </p:pic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42DD457F-0A94-E430-900F-D810A30291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08"/>
          <a:stretch>
            <a:fillRect/>
          </a:stretch>
        </p:blipFill>
        <p:spPr>
          <a:xfrm>
            <a:off x="170543" y="105507"/>
            <a:ext cx="6458857" cy="655822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9E36285-7CD3-EEB9-98BC-6568C65955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92"/>
          <a:stretch>
            <a:fillRect/>
          </a:stretch>
        </p:blipFill>
        <p:spPr>
          <a:xfrm>
            <a:off x="6448743" y="1099806"/>
            <a:ext cx="5744028" cy="278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45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55AEE7D-D102-FF98-7435-CBF6098BD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31" y="227484"/>
            <a:ext cx="8000937" cy="640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37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B7420EA6-6E66-2468-1ED0-F0F6767C3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116" y="161811"/>
            <a:ext cx="8165060" cy="653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462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F9C11921-E0B8-7DB5-9DBF-150D4040D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92189"/>
            <a:ext cx="5672408" cy="3959041"/>
          </a:xfrm>
          <a:prstGeom prst="rect">
            <a:avLst/>
          </a:prstGeom>
        </p:spPr>
      </p:pic>
      <p:pic>
        <p:nvPicPr>
          <p:cNvPr id="2052" name="Picture 4" descr="Mundo160114 by Diario El Mundo - Issuu">
            <a:extLst>
              <a:ext uri="{FF2B5EF4-FFF2-40B4-BE49-F238E27FC236}">
                <a16:creationId xmlns:a16="http://schemas.microsoft.com/office/drawing/2014/main" id="{615415E3-664A-5FE4-320B-1BC532522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92" y="0"/>
            <a:ext cx="5511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268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823A0366-7514-C04B-4B38-3E8301A09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619" y="264746"/>
            <a:ext cx="9492762" cy="632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086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1702403-461C-AA89-C397-8AB7B4A21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2" y="202221"/>
            <a:ext cx="4542398" cy="613189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8FE326E-C29B-3EE2-F481-A0169AA89B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507" y="3640208"/>
            <a:ext cx="2663238" cy="269390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3736A0A-3738-3E06-1D96-45C459A074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773" y="202221"/>
            <a:ext cx="2707157" cy="269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925619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">
  <a:themeElements>
    <a:clrScheme name="Rojo naranja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Custom 100">
      <a:majorFont>
        <a:latin typeface="Tisa Offc Serif Pro"/>
        <a:ea typeface=""/>
        <a:cs typeface=""/>
      </a:majorFont>
      <a:minorFont>
        <a:latin typeface="Quir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72342554_TF10081922_Win32" id="{844886B3-BF47-497B-B4FE-2EF751E8CA35}" vid="{A6C54B32-D796-482B-83D4-8010EA1494B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2D96AF-4C9E-4DD0-A165-CD22BB87D0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349358-775F-4CF9-9AE6-33A7901637E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FAF1DBB7-4BA2-49E3-BEC8-A38406CA50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{1D269DBD-E675-4C20-BF42-9438CAA9983F}TF96423eb0-8e02-4a99-b83b-bc60d19202d5aa699101_win32-961eb55c11a4</Template>
  <TotalTime>199</TotalTime>
  <Words>58</Words>
  <Application>Microsoft Office PowerPoint</Application>
  <PresentationFormat>Panorámica</PresentationFormat>
  <Paragraphs>11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Aptos</vt:lpstr>
      <vt:lpstr>Arial</vt:lpstr>
      <vt:lpstr>Calibri</vt:lpstr>
      <vt:lpstr>Quire Sans Pro Light</vt:lpstr>
      <vt:lpstr>Tisa Offc Serif Pro</vt:lpstr>
      <vt:lpstr>Personalizar</vt:lpstr>
      <vt:lpstr>Presentación de PowerPoint</vt:lpstr>
      <vt:lpstr>Propósito de la sesión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ARIANA HERVIAS SALAS</dc:creator>
  <cp:lastModifiedBy>ARIANA HERVIAS SALAS</cp:lastModifiedBy>
  <cp:revision>2</cp:revision>
  <dcterms:created xsi:type="dcterms:W3CDTF">2026-05-01T02:33:12Z</dcterms:created>
  <dcterms:modified xsi:type="dcterms:W3CDTF">2026-05-01T23:12:16Z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