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23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43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201400" cy="0"/>
          </a:xfrm>
          <a:prstGeom prst="line">
            <a:avLst/>
          </a:prstGeom>
          <a:noFill/>
          <a:ln w="12700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" name="Text 1"/>
          <p:cNvSpPr/>
          <p:nvPr/>
        </p:nvSpPr>
        <p:spPr>
          <a:xfrm>
            <a:off x="548640" y="6537960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Python + Tkinter</a:t>
            </a:r>
            <a:endParaRPr lang="en-US" sz="8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914400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63EB"/>
                </a:solidFill>
              </a:rPr>
              <a:t>Python con Tkinter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685800" y="1417320"/>
            <a:ext cx="10058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111827"/>
                </a:solidFill>
              </a:rPr>
              <a:t>Uso de filedialog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13232" y="2322576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4B5563"/>
                </a:solidFill>
              </a:rPr>
              <a:t>Seleccionar, abrir y guardar archivos desde una interfaz gráfica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713232" y="3657600"/>
            <a:ext cx="274320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Text 4"/>
          <p:cNvSpPr/>
          <p:nvPr/>
        </p:nvSpPr>
        <p:spPr>
          <a:xfrm>
            <a:off x="896112" y="3803904"/>
            <a:ext cx="2194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Ideal para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96112" y="4096512"/>
            <a:ext cx="2240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editores, formularios y rutas de archivos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703320" y="3657600"/>
            <a:ext cx="30175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Text 7"/>
          <p:cNvSpPr/>
          <p:nvPr/>
        </p:nvSpPr>
        <p:spPr>
          <a:xfrm>
            <a:off x="3886200" y="3803904"/>
            <a:ext cx="2194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</a:rPr>
              <a:t>Requisito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886200" y="4096512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conocer Button, Label, Entry y funciones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986016" y="3657600"/>
            <a:ext cx="329184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Text 10"/>
          <p:cNvSpPr/>
          <p:nvPr/>
        </p:nvSpPr>
        <p:spPr>
          <a:xfrm>
            <a:off x="7168896" y="3803904"/>
            <a:ext cx="2194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97316"/>
                </a:solidFill>
              </a:rPr>
              <a:t>Producto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168896" y="4096512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mini visor de archivos de texto</a:t>
            </a:r>
            <a:endParaRPr lang="en-US" sz="15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4431546-D30E-1A09-2470-24C19079C2C8}"/>
              </a:ext>
            </a:extLst>
          </p:cNvPr>
          <p:cNvSpPr/>
          <p:nvPr/>
        </p:nvSpPr>
        <p:spPr>
          <a:xfrm>
            <a:off x="10500852" y="693174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12</a:t>
            </a:r>
            <a:endParaRPr lang="es-PE" sz="4400" b="1" dirty="0"/>
          </a:p>
        </p:txBody>
      </p:sp>
      <p:pic>
        <p:nvPicPr>
          <p:cNvPr id="15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780AE90F-EC01-0149-977F-F9EC79977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076" y="5279312"/>
            <a:ext cx="1574247" cy="8855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Concepto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¿Qué es filedialog?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4937760" cy="425196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960120" y="1783080"/>
            <a:ext cx="4251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827"/>
                </a:solidFill>
              </a:rPr>
              <a:t>filedialog es un módulo de Tkinter que muestra ventanas del sistema para trabajar con archivos y carpetas.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87552" y="3154680"/>
            <a:ext cx="4206240" cy="1554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r>
              <a:rPr lang="en-US" sz="1800" dirty="0">
                <a:solidFill>
                  <a:srgbClr val="111827"/>
                </a:solidFill>
              </a:rPr>
              <a:t>Evita escribir rutas manualmente.
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</a:rPr>
              <a:t>Mejora la experiencia del usuario.
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</a:rPr>
              <a:t>Devuelve la ruta del archivo o carpeta elegida.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172200" y="1508760"/>
            <a:ext cx="5303520" cy="4251960"/>
          </a:xfrm>
          <a:prstGeom prst="roundRect">
            <a:avLst>
              <a:gd name="adj" fmla="val 2581"/>
            </a:avLst>
          </a:prstGeom>
          <a:solidFill>
            <a:srgbClr val="F8FAFC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Text 6"/>
          <p:cNvSpPr/>
          <p:nvPr/>
        </p:nvSpPr>
        <p:spPr>
          <a:xfrm>
            <a:off x="6492240" y="1783080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563EB"/>
                </a:solidFill>
              </a:rPr>
              <a:t>Flujo básico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601968" y="25146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563EB"/>
                </a:solidFill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315200" y="2523744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</a:rPr>
              <a:t>Usuario presiona un botón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601968" y="327355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B981"/>
                </a:solidFill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315200" y="328269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</a:rPr>
              <a:t>Se abre una ventana de selección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601968" y="404164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7316"/>
                </a:solidFill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315200" y="405079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</a:rPr>
              <a:t>El programa recibe una ruta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Sintaxis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Importación y funciones principales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4754880" cy="960120"/>
          </a:xfrm>
          <a:prstGeom prst="roundRect">
            <a:avLst>
              <a:gd name="adj" fmla="val 7619"/>
            </a:avLst>
          </a:prstGeom>
          <a:solidFill>
            <a:srgbClr val="0F172A"/>
          </a:solidFill>
          <a:ln w="12700">
            <a:solidFill>
              <a:srgbClr val="1E293B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896112" y="1581912"/>
            <a:ext cx="4425696" cy="649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import tkinter as tk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from tkinter import filedialog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31520" y="2743200"/>
            <a:ext cx="1097280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1005840" y="297180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563EB"/>
                </a:solidFill>
              </a:rPr>
              <a:t>Función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80" y="29718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563EB"/>
                </a:solidFill>
              </a:rPr>
              <a:t>¿Para qué sirve?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05840" y="3611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askopenfilename()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297680" y="36118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</a:rPr>
              <a:t>Selecciona un archivo existente.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005840" y="41605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asksaveasfilename()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297680" y="4160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</a:rPr>
              <a:t>Indica dónde guardar un archivo.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05840" y="47091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askdirectory()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297680" y="47091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</a:rPr>
              <a:t>Selecciona una carpeta.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852160" y="1417320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ECFDF5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6" name="Text 14"/>
          <p:cNvSpPr/>
          <p:nvPr/>
        </p:nvSpPr>
        <p:spPr>
          <a:xfrm>
            <a:off x="6016752" y="1545336"/>
            <a:ext cx="5065776" cy="7315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Dato clave: si el usuario cancela, la función devuelve una cadena vacía. Por eso se valida con if archivo: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Código sencillo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Ejemplo 1: seleccionar un archivo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1325880"/>
            <a:ext cx="6629400" cy="5074920"/>
          </a:xfrm>
          <a:prstGeom prst="roundRect">
            <a:avLst>
              <a:gd name="adj" fmla="val 1441"/>
            </a:avLst>
          </a:prstGeom>
          <a:solidFill>
            <a:srgbClr val="0F172A"/>
          </a:solidFill>
          <a:ln w="12700">
            <a:solidFill>
              <a:srgbClr val="1E293B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758952" y="1490472"/>
            <a:ext cx="6300216" cy="47640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import tkinter as tk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from tkinter import filedialog</a:t>
            </a:r>
            <a:endParaRPr lang="en-US" sz="1160" dirty="0"/>
          </a:p>
          <a:p>
            <a:pPr marL="0" indent="0">
              <a:buNone/>
            </a:pP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def seleccionar_archivo():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archivo = filedialog.askopenfilename(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title="Seleccione un archivo"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)</a:t>
            </a:r>
            <a:endParaRPr lang="en-US" sz="1160" dirty="0"/>
          </a:p>
          <a:p>
            <a:pPr marL="0" indent="0">
              <a:buNone/>
            </a:pP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if archivo: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lbl_ruta.config(text=archivo)</a:t>
            </a:r>
            <a:endParaRPr lang="en-US" sz="1160" dirty="0"/>
          </a:p>
          <a:p>
            <a:pPr marL="0" indent="0">
              <a:buNone/>
            </a:pP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ventana = tk.Tk()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ventana.title("Seleccionar archivo")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ventana.geometry("500x250")</a:t>
            </a:r>
            <a:endParaRPr lang="en-US" sz="1160" dirty="0"/>
          </a:p>
          <a:p>
            <a:pPr marL="0" indent="0">
              <a:buNone/>
            </a:pP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lbl_ruta = tk.Label(ventana, text="Ningún archivo seleccionado")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lbl_ruta.pack(pady=30)</a:t>
            </a:r>
            <a:endParaRPr lang="en-US" sz="1160" dirty="0"/>
          </a:p>
          <a:p>
            <a:pPr marL="0" indent="0">
              <a:buNone/>
            </a:pP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btn = tk.Button(ventana, text="Buscar archivo",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        command=seleccionar_archivo)</a:t>
            </a: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btn.pack()</a:t>
            </a:r>
            <a:endParaRPr lang="en-US" sz="1160" dirty="0"/>
          </a:p>
          <a:p>
            <a:pPr marL="0" indent="0">
              <a:buNone/>
            </a:pPr>
            <a:endParaRPr lang="en-US" sz="1160" dirty="0"/>
          </a:p>
          <a:p>
            <a:pPr marL="0" indent="0">
              <a:buNone/>
            </a:pPr>
            <a:r>
              <a:rPr lang="en-US" sz="116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ventana.mainloop()</a:t>
            </a:r>
            <a:endParaRPr lang="en-US" sz="1160" dirty="0"/>
          </a:p>
        </p:txBody>
      </p:sp>
      <p:sp>
        <p:nvSpPr>
          <p:cNvPr id="6" name="Shape 4"/>
          <p:cNvSpPr/>
          <p:nvPr/>
        </p:nvSpPr>
        <p:spPr>
          <a:xfrm>
            <a:off x="7543800" y="1417320"/>
            <a:ext cx="4023360" cy="434340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7818120" y="17373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563EB"/>
                </a:solidFill>
              </a:rPr>
              <a:t>¿Qué aprende el estudiante?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845552" y="2423160"/>
            <a:ext cx="3246120" cy="2148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650" dirty="0">
                <a:solidFill>
                  <a:srgbClr val="111827"/>
                </a:solidFill>
              </a:rPr>
              <a:t>Llamar al cuadro de diálogo.
</a:t>
            </a:r>
            <a:endParaRPr lang="en-US" sz="1650" dirty="0"/>
          </a:p>
          <a:p>
            <a:r>
              <a:rPr lang="en-US" sz="1650" dirty="0">
                <a:solidFill>
                  <a:srgbClr val="111827"/>
                </a:solidFill>
              </a:rPr>
              <a:t>Guardar la ruta en una variable.
</a:t>
            </a:r>
            <a:endParaRPr lang="en-US" sz="1650" dirty="0"/>
          </a:p>
          <a:p>
            <a:r>
              <a:rPr lang="en-US" sz="1650" dirty="0">
                <a:solidFill>
                  <a:srgbClr val="111827"/>
                </a:solidFill>
              </a:rPr>
              <a:t>Mostrar la ruta en un Label.
</a:t>
            </a:r>
            <a:endParaRPr lang="en-US" sz="1650" dirty="0"/>
          </a:p>
          <a:p>
            <a:r>
              <a:rPr lang="en-US" sz="1650" dirty="0">
                <a:solidFill>
                  <a:srgbClr val="111827"/>
                </a:solidFill>
              </a:rPr>
              <a:t>Validar que el usuario no cancele.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Buenas prácticas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Ejemplo 2: filtrar tipos de archivo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0F172A"/>
          </a:solidFill>
          <a:ln w="12700">
            <a:solidFill>
              <a:srgbClr val="1E293B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896112" y="1581912"/>
            <a:ext cx="5340096" cy="21579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archivo = filedialog.askopenfilename(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title="Abrir archivo",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filetypes=[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("Archivos de texto", "*.txt"),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("Imágenes PNG", "*.png"),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("Todos los archivos", "*.*")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]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812280" y="1417320"/>
            <a:ext cx="4526280" cy="24688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7086600" y="171907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827"/>
                </a:solidFill>
              </a:rPr>
              <a:t>filetypes permite orientar al usuario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7114032" y="2395728"/>
            <a:ext cx="361188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r>
              <a:rPr lang="en-US" sz="1650" dirty="0">
                <a:solidFill>
                  <a:srgbClr val="111827"/>
                </a:solidFill>
              </a:rPr>
              <a:t>Reduce errores al elegir archivos.
</a:t>
            </a:r>
            <a:endParaRPr lang="en-US" sz="1650" dirty="0"/>
          </a:p>
          <a:p>
            <a:r>
              <a:rPr lang="en-US" sz="1650" dirty="0">
                <a:solidFill>
                  <a:srgbClr val="111827"/>
                </a:solidFill>
              </a:rPr>
              <a:t>Organiza el explorador por extensión.
</a:t>
            </a:r>
            <a:endParaRPr lang="en-US" sz="1650" dirty="0"/>
          </a:p>
          <a:p>
            <a:r>
              <a:rPr lang="en-US" sz="1650" dirty="0">
                <a:solidFill>
                  <a:srgbClr val="111827"/>
                </a:solidFill>
              </a:rPr>
              <a:t>Puede aceptar varios formatos.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731520" y="4434840"/>
            <a:ext cx="10607040" cy="749808"/>
          </a:xfrm>
          <a:prstGeom prst="roundRect">
            <a:avLst>
              <a:gd name="adj" fmla="val 9756"/>
            </a:avLst>
          </a:prstGeom>
          <a:solidFill>
            <a:srgbClr val="FEF3C7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 8"/>
          <p:cNvSpPr/>
          <p:nvPr/>
        </p:nvSpPr>
        <p:spPr>
          <a:xfrm>
            <a:off x="896112" y="4562856"/>
            <a:ext cx="1027785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Ejemplo de extensiones: *.txt, *.pdf, *.jpg, *.png, *.xlsx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Aplicación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Ejemplo 3: abrir y leer un archivo .txt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85800" y="1353312"/>
            <a:ext cx="6766560" cy="3566160"/>
          </a:xfrm>
          <a:prstGeom prst="roundRect">
            <a:avLst>
              <a:gd name="adj" fmla="val 2051"/>
            </a:avLst>
          </a:prstGeom>
          <a:solidFill>
            <a:srgbClr val="0F172A"/>
          </a:solidFill>
          <a:ln w="12700">
            <a:solidFill>
              <a:srgbClr val="1E293B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850392" y="1517904"/>
            <a:ext cx="6437376" cy="32552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def abrir_txt():</a:t>
            </a:r>
            <a:endParaRPr lang="en-US" sz="1480" dirty="0"/>
          </a:p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archivo = filedialog.askopenfilename(</a:t>
            </a:r>
            <a:endParaRPr lang="en-US" sz="1480" dirty="0"/>
          </a:p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title="Abrir texto",</a:t>
            </a:r>
            <a:endParaRPr lang="en-US" sz="1480" dirty="0"/>
          </a:p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filetypes=[("Texto", "*.txt")]</a:t>
            </a:r>
            <a:endParaRPr lang="en-US" sz="1480" dirty="0"/>
          </a:p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)</a:t>
            </a:r>
            <a:endParaRPr lang="en-US" sz="1480" dirty="0"/>
          </a:p>
          <a:p>
            <a:pPr marL="0" indent="0">
              <a:buNone/>
            </a:pPr>
            <a:endParaRPr lang="en-US" sz="1480" dirty="0"/>
          </a:p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if archivo:</a:t>
            </a:r>
            <a:endParaRPr lang="en-US" sz="1480" dirty="0"/>
          </a:p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with open(archivo, "r", encoding="utf-8") as f:</a:t>
            </a:r>
            <a:endParaRPr lang="en-US" sz="1480" dirty="0"/>
          </a:p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    contenido = f.read()</a:t>
            </a:r>
            <a:endParaRPr lang="en-US" sz="1480" dirty="0"/>
          </a:p>
          <a:p>
            <a:pPr marL="0" indent="0">
              <a:buNone/>
            </a:pPr>
            <a:endParaRPr lang="en-US" sz="1480" dirty="0"/>
          </a:p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txt_contenido.delete("1.0", tk.END)</a:t>
            </a:r>
            <a:endParaRPr lang="en-US" sz="1480" dirty="0"/>
          </a:p>
          <a:p>
            <a:pPr marL="0" indent="0">
              <a:buNone/>
            </a:pPr>
            <a:r>
              <a:rPr lang="en-US" sz="148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txt_contenido.insert(tk.END, contenido)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7818120" y="141732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8119872" y="17830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563EB"/>
                </a:solidFill>
              </a:rPr>
              <a:t>Control nuevo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119872" y="21488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111827"/>
                </a:solidFill>
              </a:rPr>
              <a:t>Text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8138160" y="27889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4B5563"/>
                </a:solidFill>
              </a:rPr>
              <a:t>Permite mostrar varias líneas de texto, a diferencia de Entry.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138160" y="3977640"/>
            <a:ext cx="1051560" cy="329184"/>
          </a:xfrm>
          <a:prstGeom prst="roundRect">
            <a:avLst>
              <a:gd name="adj" fmla="val 16667"/>
            </a:avLst>
          </a:prstGeom>
          <a:solidFill>
            <a:srgbClr val="EF4444">
              <a:alpha val="92000"/>
            </a:srgbClr>
          </a:solidFill>
          <a:ln w="12700">
            <a:solidFill>
              <a:srgbClr val="EF444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Text 9"/>
          <p:cNvSpPr/>
          <p:nvPr/>
        </p:nvSpPr>
        <p:spPr>
          <a:xfrm>
            <a:off x="8229600" y="4050792"/>
            <a:ext cx="868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delete()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9372600" y="3977640"/>
            <a:ext cx="1051560" cy="329184"/>
          </a:xfrm>
          <a:prstGeom prst="roundRect">
            <a:avLst>
              <a:gd name="adj" fmla="val 16667"/>
            </a:avLst>
          </a:prstGeom>
          <a:solidFill>
            <a:srgbClr val="10B981">
              <a:alpha val="92000"/>
            </a:srgbClr>
          </a:solidFill>
          <a:ln w="12700">
            <a:solidFill>
              <a:srgbClr val="10B98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Text 11"/>
          <p:cNvSpPr/>
          <p:nvPr/>
        </p:nvSpPr>
        <p:spPr>
          <a:xfrm>
            <a:off x="9464040" y="4050792"/>
            <a:ext cx="868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insert()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asksaveasfilename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Ejemplo 4: guardar un archivo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6629400" cy="3931920"/>
          </a:xfrm>
          <a:prstGeom prst="roundRect">
            <a:avLst>
              <a:gd name="adj" fmla="val 1860"/>
            </a:avLst>
          </a:prstGeom>
          <a:solidFill>
            <a:srgbClr val="0F172A"/>
          </a:solidFill>
          <a:ln w="12700">
            <a:solidFill>
              <a:srgbClr val="1E293B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850392" y="1490472"/>
            <a:ext cx="6300216" cy="36210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def guardar_txt():</a:t>
            </a:r>
            <a:endParaRPr lang="en-US" sz="1520" dirty="0"/>
          </a:p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archivo = filedialog.asksaveasfilename(</a:t>
            </a:r>
            <a:endParaRPr lang="en-US" sz="1520" dirty="0"/>
          </a:p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title="Guardar como",</a:t>
            </a:r>
            <a:endParaRPr lang="en-US" sz="1520" dirty="0"/>
          </a:p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defaultextension=".txt",</a:t>
            </a:r>
            <a:endParaRPr lang="en-US" sz="1520" dirty="0"/>
          </a:p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filetypes=[("Texto", "*.txt")]</a:t>
            </a:r>
            <a:endParaRPr lang="en-US" sz="1520" dirty="0"/>
          </a:p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)</a:t>
            </a:r>
            <a:endParaRPr lang="en-US" sz="1520" dirty="0"/>
          </a:p>
          <a:p>
            <a:pPr marL="0" indent="0">
              <a:buNone/>
            </a:pPr>
            <a:endParaRPr lang="en-US" sz="1520" dirty="0"/>
          </a:p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if archivo:</a:t>
            </a:r>
            <a:endParaRPr lang="en-US" sz="1520" dirty="0"/>
          </a:p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contenido = txt_contenido.get("1.0", tk.END)</a:t>
            </a:r>
            <a:endParaRPr lang="en-US" sz="1520" dirty="0"/>
          </a:p>
          <a:p>
            <a:pPr marL="0" indent="0">
              <a:buNone/>
            </a:pPr>
            <a:endParaRPr lang="en-US" sz="1520" dirty="0"/>
          </a:p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with open(archivo, "w", encoding="utf-8") as f:</a:t>
            </a:r>
            <a:endParaRPr lang="en-US" sz="1520" dirty="0"/>
          </a:p>
          <a:p>
            <a:pPr marL="0" indent="0">
              <a:buNone/>
            </a:pPr>
            <a:r>
              <a:rPr lang="en-US" sz="152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    f.write(contenido)</a:t>
            </a:r>
            <a:endParaRPr lang="en-US" sz="1520" dirty="0"/>
          </a:p>
        </p:txBody>
      </p:sp>
      <p:sp>
        <p:nvSpPr>
          <p:cNvPr id="6" name="Shape 4"/>
          <p:cNvSpPr/>
          <p:nvPr/>
        </p:nvSpPr>
        <p:spPr>
          <a:xfrm>
            <a:off x="7635240" y="1417320"/>
            <a:ext cx="3886200" cy="37947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7909560" y="17373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563EB"/>
                </a:solidFill>
              </a:rPr>
              <a:t>Parámetros útiles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936992" y="2331720"/>
            <a:ext cx="3200400" cy="1417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r>
              <a:rPr lang="en-US" sz="1650" dirty="0">
                <a:solidFill>
                  <a:srgbClr val="111827"/>
                </a:solidFill>
              </a:rPr>
              <a:t>title: texto de la ventana.
</a:t>
            </a:r>
            <a:endParaRPr lang="en-US" sz="1650" dirty="0"/>
          </a:p>
          <a:p>
            <a:r>
              <a:rPr lang="en-US" sz="1650" dirty="0">
                <a:solidFill>
                  <a:srgbClr val="111827"/>
                </a:solidFill>
              </a:rPr>
              <a:t>defaultextension: extensión automática.
</a:t>
            </a:r>
            <a:endParaRPr lang="en-US" sz="1650" dirty="0"/>
          </a:p>
          <a:p>
            <a:r>
              <a:rPr lang="en-US" sz="1650" dirty="0">
                <a:solidFill>
                  <a:srgbClr val="111827"/>
                </a:solidFill>
              </a:rPr>
              <a:t>filetypes: formatos permitidos.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7936992" y="4160520"/>
            <a:ext cx="3063240" cy="621792"/>
          </a:xfrm>
          <a:prstGeom prst="roundRect">
            <a:avLst>
              <a:gd name="adj" fmla="val 11765"/>
            </a:avLst>
          </a:prstGeom>
          <a:solidFill>
            <a:srgbClr val="EFF6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 8"/>
          <p:cNvSpPr/>
          <p:nvPr/>
        </p:nvSpPr>
        <p:spPr>
          <a:xfrm>
            <a:off x="8101584" y="4288536"/>
            <a:ext cx="2734056" cy="3931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Recomendación: guardar con encoding="utf-8" para evitar problemas con tildes y ñ.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askdirectory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Ejemplo 5: seleccionar una carpeta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777240" y="1508760"/>
            <a:ext cx="5303520" cy="2148840"/>
          </a:xfrm>
          <a:prstGeom prst="roundRect">
            <a:avLst>
              <a:gd name="adj" fmla="val 3404"/>
            </a:avLst>
          </a:prstGeom>
          <a:solidFill>
            <a:srgbClr val="0F172A"/>
          </a:solidFill>
          <a:ln w="12700">
            <a:solidFill>
              <a:srgbClr val="1E293B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941832" y="1673352"/>
            <a:ext cx="4974336" cy="1837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def seleccionar_carpeta():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carpeta = filedialog.askdirectory(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title="Seleccione una carpeta"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)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if carpeta: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lbl_carpeta.config(text=carpeta)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537960" y="1508760"/>
            <a:ext cx="489204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6858000" y="178308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827"/>
                </a:solidFill>
              </a:rPr>
              <a:t>¿Cuándo usarlo?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6894576" y="2423160"/>
            <a:ext cx="3611880" cy="1005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r>
              <a:rPr lang="en-US" sz="1650" dirty="0">
                <a:solidFill>
                  <a:srgbClr val="111827"/>
                </a:solidFill>
              </a:rPr>
              <a:t>Elegir dónde guardar archivos.
</a:t>
            </a:r>
            <a:endParaRPr lang="en-US" sz="1650" dirty="0"/>
          </a:p>
          <a:p>
            <a:r>
              <a:rPr lang="en-US" sz="1650" dirty="0">
                <a:solidFill>
                  <a:srgbClr val="111827"/>
                </a:solidFill>
              </a:rPr>
              <a:t>Buscar una carpeta de imágenes.
</a:t>
            </a:r>
            <a:endParaRPr lang="en-US" sz="1650" dirty="0"/>
          </a:p>
          <a:p>
            <a:r>
              <a:rPr lang="en-US" sz="1650" dirty="0">
                <a:solidFill>
                  <a:srgbClr val="111827"/>
                </a:solidFill>
              </a:rPr>
              <a:t>Organizar proyectos por rutas.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777240" y="4434840"/>
            <a:ext cx="10652760" cy="713232"/>
          </a:xfrm>
          <a:prstGeom prst="roundRect">
            <a:avLst>
              <a:gd name="adj" fmla="val 10256"/>
            </a:avLst>
          </a:prstGeom>
          <a:solidFill>
            <a:srgbClr val="ECFDF5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 8"/>
          <p:cNvSpPr/>
          <p:nvPr/>
        </p:nvSpPr>
        <p:spPr>
          <a:xfrm>
            <a:off x="941832" y="4562856"/>
            <a:ext cx="10323576" cy="4846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Diferencia: askopenfilename() selecciona archivos; askdirectory() selecciona carpetas.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Integración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Mini proyecto: visor de texto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02920" y="1243584"/>
            <a:ext cx="7315200" cy="5257800"/>
          </a:xfrm>
          <a:prstGeom prst="roundRect">
            <a:avLst>
              <a:gd name="adj" fmla="val 1391"/>
            </a:avLst>
          </a:prstGeom>
          <a:solidFill>
            <a:srgbClr val="0F172A"/>
          </a:solidFill>
          <a:ln w="12700">
            <a:solidFill>
              <a:srgbClr val="1E293B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667512" y="1408176"/>
            <a:ext cx="6986016" cy="4946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import tkinter as tk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from tkinter import filedialog</a:t>
            </a:r>
            <a:endParaRPr lang="en-US" sz="1070" dirty="0"/>
          </a:p>
          <a:p>
            <a:pPr marL="0" indent="0">
              <a:buNone/>
            </a:pP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def abrir_archivo():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ruta = filedialog.askopenfilename(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title="Abrir archivo",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filetypes=[("Texto", "*.txt")]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)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if ruta: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with open(ruta, "r", encoding="utf-8") as archivo: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    texto = archivo.read()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txt_area.delete("1.0", tk.END)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txt_area.insert(tk.END, texto)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lbl_ruta.config(text=ruta)</a:t>
            </a:r>
            <a:endParaRPr lang="en-US" sz="1070" dirty="0"/>
          </a:p>
          <a:p>
            <a:pPr marL="0" indent="0">
              <a:buNone/>
            </a:pP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ventana = tk.Tk()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ventana.title("Visor de texto")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ventana.geometry("600x400")</a:t>
            </a:r>
            <a:endParaRPr lang="en-US" sz="1070" dirty="0"/>
          </a:p>
          <a:p>
            <a:pPr marL="0" indent="0">
              <a:buNone/>
            </a:pP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btn_abrir = tk.Button(ventana, text="Abrir TXT", command=abrir_archivo)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btn_abrir.pack(pady=10)</a:t>
            </a:r>
            <a:endParaRPr lang="en-US" sz="1070" dirty="0"/>
          </a:p>
          <a:p>
            <a:pPr marL="0" indent="0">
              <a:buNone/>
            </a:pP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lbl_ruta = tk.Label(ventana, text="Sin archivo")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lbl_ruta.pack()</a:t>
            </a:r>
            <a:endParaRPr lang="en-US" sz="1070" dirty="0"/>
          </a:p>
          <a:p>
            <a:pPr marL="0" indent="0">
              <a:buNone/>
            </a:pP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txt_area = tk.Text(ventana, width=65, height=15)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txt_area.pack(pady=10)</a:t>
            </a:r>
            <a:endParaRPr lang="en-US" sz="1070" dirty="0"/>
          </a:p>
          <a:p>
            <a:pPr marL="0" indent="0">
              <a:buNone/>
            </a:pP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E2E8F0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ventana.mainloop()</a:t>
            </a:r>
            <a:endParaRPr lang="en-US" sz="1070" dirty="0"/>
          </a:p>
        </p:txBody>
      </p:sp>
      <p:sp>
        <p:nvSpPr>
          <p:cNvPr id="6" name="Shape 4"/>
          <p:cNvSpPr/>
          <p:nvPr/>
        </p:nvSpPr>
        <p:spPr>
          <a:xfrm>
            <a:off x="8138160" y="1417320"/>
            <a:ext cx="3474720" cy="443484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8412480" y="171907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563EB"/>
                </a:solidFill>
              </a:rPr>
              <a:t>Producto esperado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449056" y="2331720"/>
            <a:ext cx="2697480" cy="2103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r>
              <a:rPr lang="en-US" sz="1620" dirty="0">
                <a:solidFill>
                  <a:srgbClr val="111827"/>
                </a:solidFill>
              </a:rPr>
              <a:t>Botón para abrir TXT.
</a:t>
            </a:r>
            <a:endParaRPr lang="en-US" sz="1620" dirty="0"/>
          </a:p>
          <a:p>
            <a:r>
              <a:rPr lang="en-US" sz="1620" dirty="0">
                <a:solidFill>
                  <a:srgbClr val="111827"/>
                </a:solidFill>
              </a:rPr>
              <a:t>Área para visualizar contenido.
</a:t>
            </a:r>
            <a:endParaRPr lang="en-US" sz="1620" dirty="0"/>
          </a:p>
          <a:p>
            <a:r>
              <a:rPr lang="en-US" sz="1620" dirty="0">
                <a:solidFill>
                  <a:srgbClr val="111827"/>
                </a:solidFill>
              </a:rPr>
              <a:t>Etiqueta con la ruta del archivo.
</a:t>
            </a:r>
            <a:endParaRPr lang="en-US" sz="1620" dirty="0"/>
          </a:p>
          <a:p>
            <a:r>
              <a:rPr lang="en-US" sz="1620" dirty="0">
                <a:solidFill>
                  <a:srgbClr val="111827"/>
                </a:solidFill>
              </a:rPr>
              <a:t>Validación cuando el usuario cancela.</a:t>
            </a:r>
            <a:endParaRPr lang="en-US" sz="16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Práctica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Ejercicios propuestos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2461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850392" y="1581912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563EB"/>
                </a:solidFill>
              </a:rPr>
              <a:t>1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399032" y="1600200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11827"/>
                </a:solidFill>
              </a:rPr>
              <a:t>Ruta en Entry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399032" y="1984248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4B5563"/>
                </a:solidFill>
              </a:rPr>
              <a:t>Seleccione un archivo y muestre la ruta en un Entry.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434840" y="1417320"/>
            <a:ext cx="32461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Text 7"/>
          <p:cNvSpPr/>
          <p:nvPr/>
        </p:nvSpPr>
        <p:spPr>
          <a:xfrm>
            <a:off x="4599432" y="1581912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563EB"/>
                </a:solidFill>
              </a:rPr>
              <a:t>2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5148072" y="1600200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11827"/>
                </a:solidFill>
              </a:rPr>
              <a:t>Abrir imagen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5148072" y="1984248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4B5563"/>
                </a:solidFill>
              </a:rPr>
              <a:t>Filtre archivos PNG y JPG. Muestre solo la ruta seleccionada.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183880" y="1417320"/>
            <a:ext cx="32461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Text 11"/>
          <p:cNvSpPr/>
          <p:nvPr/>
        </p:nvSpPr>
        <p:spPr>
          <a:xfrm>
            <a:off x="8348472" y="1581912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563EB"/>
                </a:solidFill>
              </a:rPr>
              <a:t>3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8897112" y="1600200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11827"/>
                </a:solidFill>
              </a:rPr>
              <a:t>Guardar nota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8897112" y="1984248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4B5563"/>
                </a:solidFill>
              </a:rPr>
              <a:t>Escriba una nota en Text y guárdela como archivo .txt.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85800" y="3794760"/>
            <a:ext cx="32461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7" name="Text 15"/>
          <p:cNvSpPr/>
          <p:nvPr/>
        </p:nvSpPr>
        <p:spPr>
          <a:xfrm>
            <a:off x="850392" y="3959352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563EB"/>
                </a:solidFill>
              </a:rPr>
              <a:t>4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1399032" y="3977640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11827"/>
                </a:solidFill>
              </a:rPr>
              <a:t>Seleccionar carpeta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1399032" y="4361688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4B5563"/>
                </a:solidFill>
              </a:rPr>
              <a:t>Permita elegir una carpeta y mostrarla en pantalla.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4434840" y="3794760"/>
            <a:ext cx="32461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1" name="Text 19"/>
          <p:cNvSpPr/>
          <p:nvPr/>
        </p:nvSpPr>
        <p:spPr>
          <a:xfrm>
            <a:off x="4599432" y="3959352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563EB"/>
                </a:solidFill>
              </a:rPr>
              <a:t>5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5148072" y="3977640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11827"/>
                </a:solidFill>
              </a:rPr>
              <a:t>Editor básico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5148072" y="4361688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4B5563"/>
                </a:solidFill>
              </a:rPr>
              <a:t>Integre abrir, guardar, limpiar y salir.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Retroalimentación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11827"/>
                </a:solidFill>
              </a:rPr>
              <a:t>Errores frecuentes y soluciones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530352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1005840" y="17190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F4444"/>
                </a:solidFill>
              </a:rPr>
              <a:t>Error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024128" y="2286000"/>
            <a:ext cx="4389120" cy="2057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720" dirty="0">
                <a:solidFill>
                  <a:srgbClr val="111827"/>
                </a:solidFill>
              </a:rPr>
              <a:t>No importar filedialog.
</a:t>
            </a:r>
            <a:endParaRPr lang="en-US" sz="1720" dirty="0"/>
          </a:p>
          <a:p>
            <a:r>
              <a:rPr lang="en-US" sz="1720" dirty="0">
                <a:solidFill>
                  <a:srgbClr val="111827"/>
                </a:solidFill>
              </a:rPr>
              <a:t>No validar si se canceló.
</a:t>
            </a:r>
            <a:endParaRPr lang="en-US" sz="1720" dirty="0"/>
          </a:p>
          <a:p>
            <a:r>
              <a:rPr lang="en-US" sz="1720" dirty="0">
                <a:solidFill>
                  <a:srgbClr val="111827"/>
                </a:solidFill>
              </a:rPr>
              <a:t>Confundir Entry con Text.
</a:t>
            </a:r>
            <a:endParaRPr lang="en-US" sz="1720" dirty="0"/>
          </a:p>
          <a:p>
            <a:r>
              <a:rPr lang="en-US" sz="1720" dirty="0">
                <a:solidFill>
                  <a:srgbClr val="111827"/>
                </a:solidFill>
              </a:rPr>
              <a:t>Olvidar encoding="utf-8".</a:t>
            </a:r>
            <a:endParaRPr lang="en-US" sz="1720" dirty="0"/>
          </a:p>
        </p:txBody>
      </p:sp>
      <p:sp>
        <p:nvSpPr>
          <p:cNvPr id="7" name="Shape 5"/>
          <p:cNvSpPr/>
          <p:nvPr/>
        </p:nvSpPr>
        <p:spPr>
          <a:xfrm>
            <a:off x="6355080" y="1417320"/>
            <a:ext cx="507492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Text 6"/>
          <p:cNvSpPr/>
          <p:nvPr/>
        </p:nvSpPr>
        <p:spPr>
          <a:xfrm>
            <a:off x="6629400" y="17190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0B981"/>
                </a:solidFill>
              </a:rPr>
              <a:t>Solución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647688" y="2286000"/>
            <a:ext cx="4160520" cy="2057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720" dirty="0">
                <a:solidFill>
                  <a:srgbClr val="111827"/>
                </a:solidFill>
              </a:rPr>
              <a:t>from tkinter import filedialog
</a:t>
            </a:r>
            <a:endParaRPr lang="en-US" sz="1720" dirty="0"/>
          </a:p>
          <a:p>
            <a:r>
              <a:rPr lang="en-US" sz="1720" dirty="0">
                <a:solidFill>
                  <a:srgbClr val="111827"/>
                </a:solidFill>
              </a:rPr>
              <a:t>Usar: if archivo:
</a:t>
            </a:r>
            <a:endParaRPr lang="en-US" sz="1720" dirty="0"/>
          </a:p>
          <a:p>
            <a:r>
              <a:rPr lang="en-US" sz="1720" dirty="0">
                <a:solidFill>
                  <a:srgbClr val="111827"/>
                </a:solidFill>
              </a:rPr>
              <a:t>Entry: una línea / Text: varias líneas.
</a:t>
            </a:r>
            <a:endParaRPr lang="en-US" sz="1720" dirty="0"/>
          </a:p>
          <a:p>
            <a:r>
              <a:rPr lang="en-US" sz="1720" dirty="0">
                <a:solidFill>
                  <a:srgbClr val="111827"/>
                </a:solidFill>
              </a:rPr>
              <a:t>Abrir archivos con encoding.</a:t>
            </a:r>
            <a:endParaRPr lang="en-US" sz="17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F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822960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63EB"/>
                </a:solidFill>
              </a:rPr>
              <a:t>Cierre de la clase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85800" y="1417320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111827"/>
                </a:solidFill>
              </a:rPr>
              <a:t>filedialog conecta la interfaz con los archivos del usuario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77240" y="2788920"/>
            <a:ext cx="329184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1051560" y="3035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563EB"/>
                </a:solidFill>
              </a:rPr>
              <a:t>Seleccionar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51560" y="34930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</a:rPr>
              <a:t>askopenfilename()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434840" y="2788920"/>
            <a:ext cx="329184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Text 6"/>
          <p:cNvSpPr/>
          <p:nvPr/>
        </p:nvSpPr>
        <p:spPr>
          <a:xfrm>
            <a:off x="4709160" y="3035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0B981"/>
                </a:solidFill>
              </a:rPr>
              <a:t>Guardar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09160" y="34930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</a:rPr>
              <a:t>asksaveasfilename()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092440" y="2788920"/>
            <a:ext cx="329184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Text 9"/>
          <p:cNvSpPr/>
          <p:nvPr/>
        </p:nvSpPr>
        <p:spPr>
          <a:xfrm>
            <a:off x="8366760" y="3035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97316"/>
                </a:solidFill>
              </a:rPr>
              <a:t>Carpetas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366760" y="34930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</a:rPr>
              <a:t>askdirectory()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97280" y="5166360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11827"/>
                </a:solidFill>
              </a:rPr>
              <a:t>Reto final: crear un editor de texto con abrir, guardar, limpiar y salir.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1151</Words>
  <Application>Microsoft Office PowerPoint</Application>
  <PresentationFormat>Panorámica</PresentationFormat>
  <Paragraphs>219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Cascadia Mono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ChatGPT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Presentación: filedialog con Python y Tkinter</dc:title>
  <dc:subject>filedialog con Python y Tkinter</dc:subject>
  <dc:creator>OpenAI</dc:creator>
  <cp:lastModifiedBy>ARIANA HERVIAS SALAS</cp:lastModifiedBy>
  <cp:revision>3</cp:revision>
  <dcterms:created xsi:type="dcterms:W3CDTF">2026-06-17T04:23:49Z</dcterms:created>
  <dcterms:modified xsi:type="dcterms:W3CDTF">2026-06-17T10:58:35Z</dcterms:modified>
</cp:coreProperties>
</file>