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22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0577F628-2455-2C2F-2132-5E27D4F59E40}"/>
              </a:ext>
            </a:extLst>
          </p:cNvPr>
          <p:cNvSpPr/>
          <p:nvPr/>
        </p:nvSpPr>
        <p:spPr>
          <a:xfrm>
            <a:off x="14564852" y="914400"/>
            <a:ext cx="1691148" cy="7964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13</a:t>
            </a:r>
            <a:endParaRPr lang="es-PE" sz="4400" b="1" dirty="0"/>
          </a:p>
        </p:txBody>
      </p:sp>
      <p:pic>
        <p:nvPicPr>
          <p:cNvPr id="4" name="Picture 2" descr="Logotipo de Python, símbolo, significado, historia, PNG, marca">
            <a:extLst>
              <a:ext uri="{FF2B5EF4-FFF2-40B4-BE49-F238E27FC236}">
                <a16:creationId xmlns:a16="http://schemas.microsoft.com/office/drawing/2014/main" id="{4600327B-4FDE-D556-8E0F-77B2F2A9C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600" y="7620000"/>
            <a:ext cx="1752600" cy="10056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Personalizado</PresentationFormat>
  <Paragraphs>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ARIANA HERVIAS SALAS</cp:lastModifiedBy>
  <cp:revision>2</cp:revision>
  <dcterms:created xsi:type="dcterms:W3CDTF">2006-08-16T00:00:00Z</dcterms:created>
  <dcterms:modified xsi:type="dcterms:W3CDTF">2026-06-30T23:14:08Z</dcterms:modified>
</cp:coreProperties>
</file>