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EED"/>
    <a:srgbClr val="CFDDED"/>
    <a:srgbClr val="D8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4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8B4AA0C-2256-9C5E-111D-60675B6C11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000" y="304800"/>
            <a:ext cx="1009733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625DB62-B3C3-6233-964B-3E2C71597455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CFDDED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9C35BC-AF3A-183C-8693-C6B3E9FA0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1500187"/>
            <a:ext cx="7202374" cy="61436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339B060-C648-2AA9-B776-5DC449BD4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27" y="1500187"/>
            <a:ext cx="7081299" cy="6043613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0298D88-FF06-E023-39EB-A9EB0B2745B0}"/>
              </a:ext>
            </a:extLst>
          </p:cNvPr>
          <p:cNvCxnSpPr/>
          <p:nvPr/>
        </p:nvCxnSpPr>
        <p:spPr>
          <a:xfrm>
            <a:off x="8128000" y="838200"/>
            <a:ext cx="0" cy="7543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>
            <a:extLst>
              <a:ext uri="{FF2B5EF4-FFF2-40B4-BE49-F238E27FC236}">
                <a16:creationId xmlns:a16="http://schemas.microsoft.com/office/drawing/2014/main" id="{2B5991AE-8D1B-CD80-BCBD-D2A82D88F76C}"/>
              </a:ext>
            </a:extLst>
          </p:cNvPr>
          <p:cNvSpPr/>
          <p:nvPr/>
        </p:nvSpPr>
        <p:spPr>
          <a:xfrm>
            <a:off x="7899400" y="4800600"/>
            <a:ext cx="457200" cy="45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580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01CBC5A-8B27-87A6-5248-8CCECA14F311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F9EEED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CFC10EB-CC04-8E34-846B-B73E55142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1143000"/>
            <a:ext cx="4800600" cy="6858000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8F03EE8-DEBA-20FF-D2EE-68B6FE54177E}"/>
              </a:ext>
            </a:extLst>
          </p:cNvPr>
          <p:cNvCxnSpPr/>
          <p:nvPr/>
        </p:nvCxnSpPr>
        <p:spPr>
          <a:xfrm>
            <a:off x="8128000" y="838200"/>
            <a:ext cx="0" cy="75438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3FAADA5F-CF39-33C2-CB25-76FC20F9781D}"/>
              </a:ext>
            </a:extLst>
          </p:cNvPr>
          <p:cNvSpPr/>
          <p:nvPr/>
        </p:nvSpPr>
        <p:spPr>
          <a:xfrm>
            <a:off x="7899400" y="4800600"/>
            <a:ext cx="457200" cy="457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867CDA8-783F-8F74-FC79-13F88CC88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39"/>
          <a:stretch>
            <a:fillRect/>
          </a:stretch>
        </p:blipFill>
        <p:spPr>
          <a:xfrm>
            <a:off x="9966580" y="1120476"/>
            <a:ext cx="4714619" cy="688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6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Personalizado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cp:lastModifiedBy>ARIANA HERVIAS SALAS</cp:lastModifiedBy>
  <cp:revision>2</cp:revision>
  <dcterms:created xsi:type="dcterms:W3CDTF">2006-08-16T00:00:00Z</dcterms:created>
  <dcterms:modified xsi:type="dcterms:W3CDTF">2026-07-13T03:01:39Z</dcterms:modified>
</cp:coreProperties>
</file>